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Droid Serif"/>
      <p:regular r:id="rId17"/>
      <p:bold r:id="rId18"/>
      <p:italic r:id="rId19"/>
      <p:boldItalic r:id="rId20"/>
    </p:embeddedFont>
  </p:embeddedFontLst>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20" Type="http://schemas.openxmlformats.org/officeDocument/2006/relationships/font" Target="fonts/DroidSerif-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DroidSerif-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DroidSerif-italic.fntdata"/><Relationship Id="rId6" Type="http://schemas.openxmlformats.org/officeDocument/2006/relationships/slide" Target="slides/slide1.xml"/><Relationship Id="rId18" Type="http://schemas.openxmlformats.org/officeDocument/2006/relationships/font" Target="fonts/DroidSerif-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7" name="Shape 5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6" name="Shape 12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2" name="Shape 13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6" name="Shape 6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5" name="Shape 7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2" name="Shape 8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0" name="Shape 9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8" name="Shape 9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5" name="Shape 105"/>
        <p:cNvGrpSpPr/>
        <p:nvPr/>
      </p:nvGrpSpPr>
      <p:grpSpPr>
        <a:xfrm>
          <a:off x="0" y="0"/>
          <a:ext cx="0" cy="0"/>
          <a:chOff x="0" y="0"/>
          <a:chExt cx="0" cy="0"/>
        </a:xfrm>
      </p:grpSpPr>
      <p:sp>
        <p:nvSpPr>
          <p:cNvPr id="106" name="Shape 1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7" name="Shape 10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3" name="Shape 113"/>
        <p:cNvGrpSpPr/>
        <p:nvPr/>
      </p:nvGrpSpPr>
      <p:grpSpPr>
        <a:xfrm>
          <a:off x="0" y="0"/>
          <a:ext cx="0" cy="0"/>
          <a:chOff x="0" y="0"/>
          <a:chExt cx="0" cy="0"/>
        </a:xfrm>
      </p:grpSpPr>
      <p:sp>
        <p:nvSpPr>
          <p:cNvPr id="114" name="Shape 1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5" name="Shape 11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9" name="Shape 119"/>
        <p:cNvGrpSpPr/>
        <p:nvPr/>
      </p:nvGrpSpPr>
      <p:grpSpPr>
        <a:xfrm>
          <a:off x="0" y="0"/>
          <a:ext cx="0" cy="0"/>
          <a:chOff x="0" y="0"/>
          <a:chExt cx="0" cy="0"/>
        </a:xfrm>
      </p:grpSpPr>
      <p:sp>
        <p:nvSpPr>
          <p:cNvPr id="120" name="Shape 12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1" name="Shape 12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txBox="1"/>
          <p:nvPr>
            <p:ph type="ctrTitle"/>
          </p:nvPr>
        </p:nvSpPr>
        <p:spPr>
          <a:xfrm>
            <a:off x="311708" y="744575"/>
            <a:ext cx="8520599" cy="2052599"/>
          </a:xfrm>
          <a:prstGeom prst="rect">
            <a:avLst/>
          </a:prstGeom>
        </p:spPr>
        <p:txBody>
          <a:bodyPr anchorCtr="0" anchor="b" bIns="91425" lIns="91425" rIns="91425" tIns="91425"/>
          <a:lstStyle>
            <a:lvl1pPr algn="ctr">
              <a:spcBef>
                <a:spcPts val="0"/>
              </a:spcBef>
              <a:buSzPct val="100000"/>
              <a:defRPr sz="5200"/>
            </a:lvl1pPr>
            <a:lvl2pPr algn="ctr">
              <a:spcBef>
                <a:spcPts val="0"/>
              </a:spcBef>
              <a:buSzPct val="100000"/>
              <a:defRPr sz="5200"/>
            </a:lvl2pPr>
            <a:lvl3pPr algn="ctr">
              <a:spcBef>
                <a:spcPts val="0"/>
              </a:spcBef>
              <a:buSzPct val="100000"/>
              <a:defRPr sz="5200"/>
            </a:lvl3pPr>
            <a:lvl4pPr algn="ctr">
              <a:spcBef>
                <a:spcPts val="0"/>
              </a:spcBef>
              <a:buSzPct val="100000"/>
              <a:defRPr sz="5200"/>
            </a:lvl4pPr>
            <a:lvl5pPr algn="ctr">
              <a:spcBef>
                <a:spcPts val="0"/>
              </a:spcBef>
              <a:buSzPct val="100000"/>
              <a:defRPr sz="5200"/>
            </a:lvl5pPr>
            <a:lvl6pPr algn="ctr">
              <a:spcBef>
                <a:spcPts val="0"/>
              </a:spcBef>
              <a:buSzPct val="100000"/>
              <a:defRPr sz="5200"/>
            </a:lvl6pPr>
            <a:lvl7pPr algn="ctr">
              <a:spcBef>
                <a:spcPts val="0"/>
              </a:spcBef>
              <a:buSzPct val="100000"/>
              <a:defRPr sz="5200"/>
            </a:lvl7pPr>
            <a:lvl8pPr algn="ctr">
              <a:spcBef>
                <a:spcPts val="0"/>
              </a:spcBef>
              <a:buSzPct val="100000"/>
              <a:defRPr sz="5200"/>
            </a:lvl8pPr>
            <a:lvl9pPr algn="ctr">
              <a:spcBef>
                <a:spcPts val="0"/>
              </a:spcBef>
              <a:buSzPct val="100000"/>
              <a:defRPr sz="5200"/>
            </a:lvl9pPr>
          </a:lstStyle>
          <a:p/>
        </p:txBody>
      </p:sp>
      <p:sp>
        <p:nvSpPr>
          <p:cNvPr id="10" name="Shape 10"/>
          <p:cNvSpPr txBox="1"/>
          <p:nvPr>
            <p:ph idx="1" type="subTitle"/>
          </p:nvPr>
        </p:nvSpPr>
        <p:spPr>
          <a:xfrm>
            <a:off x="311700" y="2834125"/>
            <a:ext cx="8520599" cy="792600"/>
          </a:xfrm>
          <a:prstGeom prst="rect">
            <a:avLst/>
          </a:prstGeom>
        </p:spPr>
        <p:txBody>
          <a:bodyPr anchorCtr="0" anchor="t" bIns="91425" lIns="91425" rIns="91425" tIns="91425"/>
          <a:lstStyle>
            <a:lvl1pPr algn="ctr">
              <a:lnSpc>
                <a:spcPct val="100000"/>
              </a:lnSpc>
              <a:spcBef>
                <a:spcPts val="0"/>
              </a:spcBef>
              <a:spcAft>
                <a:spcPts val="0"/>
              </a:spcAft>
              <a:buSzPct val="100000"/>
              <a:buNone/>
              <a:defRPr sz="2800"/>
            </a:lvl1pPr>
            <a:lvl2pPr algn="ctr">
              <a:lnSpc>
                <a:spcPct val="100000"/>
              </a:lnSpc>
              <a:spcBef>
                <a:spcPts val="0"/>
              </a:spcBef>
              <a:spcAft>
                <a:spcPts val="0"/>
              </a:spcAft>
              <a:buSzPct val="100000"/>
              <a:buNone/>
              <a:defRPr sz="2800"/>
            </a:lvl2pPr>
            <a:lvl3pPr algn="ctr">
              <a:lnSpc>
                <a:spcPct val="100000"/>
              </a:lnSpc>
              <a:spcBef>
                <a:spcPts val="0"/>
              </a:spcBef>
              <a:spcAft>
                <a:spcPts val="0"/>
              </a:spcAft>
              <a:buSzPct val="100000"/>
              <a:buNone/>
              <a:defRPr sz="2800"/>
            </a:lvl3pPr>
            <a:lvl4pPr algn="ctr">
              <a:lnSpc>
                <a:spcPct val="100000"/>
              </a:lnSpc>
              <a:spcBef>
                <a:spcPts val="0"/>
              </a:spcBef>
              <a:spcAft>
                <a:spcPts val="0"/>
              </a:spcAft>
              <a:buSzPct val="100000"/>
              <a:buNone/>
              <a:defRPr sz="2800"/>
            </a:lvl4pPr>
            <a:lvl5pPr algn="ctr">
              <a:lnSpc>
                <a:spcPct val="100000"/>
              </a:lnSpc>
              <a:spcBef>
                <a:spcPts val="0"/>
              </a:spcBef>
              <a:spcAft>
                <a:spcPts val="0"/>
              </a:spcAft>
              <a:buSzPct val="100000"/>
              <a:buNone/>
              <a:defRPr sz="2800"/>
            </a:lvl5pPr>
            <a:lvl6pPr algn="ctr">
              <a:lnSpc>
                <a:spcPct val="100000"/>
              </a:lnSpc>
              <a:spcBef>
                <a:spcPts val="0"/>
              </a:spcBef>
              <a:spcAft>
                <a:spcPts val="0"/>
              </a:spcAft>
              <a:buSzPct val="100000"/>
              <a:buNone/>
              <a:defRPr sz="2800"/>
            </a:lvl6pPr>
            <a:lvl7pPr algn="ctr">
              <a:lnSpc>
                <a:spcPct val="100000"/>
              </a:lnSpc>
              <a:spcBef>
                <a:spcPts val="0"/>
              </a:spcBef>
              <a:spcAft>
                <a:spcPts val="0"/>
              </a:spcAft>
              <a:buSzPct val="100000"/>
              <a:buNone/>
              <a:defRPr sz="2800"/>
            </a:lvl7pPr>
            <a:lvl8pPr algn="ctr">
              <a:lnSpc>
                <a:spcPct val="100000"/>
              </a:lnSpc>
              <a:spcBef>
                <a:spcPts val="0"/>
              </a:spcBef>
              <a:spcAft>
                <a:spcPts val="0"/>
              </a:spcAft>
              <a:buSzPct val="100000"/>
              <a:buNone/>
              <a:defRPr sz="2800"/>
            </a:lvl8pPr>
            <a:lvl9pPr algn="ctr">
              <a:lnSpc>
                <a:spcPct val="100000"/>
              </a:lnSpc>
              <a:spcBef>
                <a:spcPts val="0"/>
              </a:spcBef>
              <a:spcAft>
                <a:spcPts val="0"/>
              </a:spcAft>
              <a:buSzPct val="100000"/>
              <a:buNone/>
              <a:defRPr sz="2800"/>
            </a:lvl9pPr>
          </a:lstStyle>
          <a:p/>
        </p:txBody>
      </p:sp>
      <p:sp>
        <p:nvSpPr>
          <p:cNvPr id="11" name="Shape 11"/>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3" name="Shape 43"/>
        <p:cNvGrpSpPr/>
        <p:nvPr/>
      </p:nvGrpSpPr>
      <p:grpSpPr>
        <a:xfrm>
          <a:off x="0" y="0"/>
          <a:ext cx="0" cy="0"/>
          <a:chOff x="0" y="0"/>
          <a:chExt cx="0" cy="0"/>
        </a:xfrm>
      </p:grpSpPr>
      <p:sp>
        <p:nvSpPr>
          <p:cNvPr id="44" name="Shape 44"/>
          <p:cNvSpPr txBox="1"/>
          <p:nvPr>
            <p:ph type="title"/>
          </p:nvPr>
        </p:nvSpPr>
        <p:spPr>
          <a:xfrm>
            <a:off x="311700" y="1106125"/>
            <a:ext cx="8520599" cy="1963500"/>
          </a:xfrm>
          <a:prstGeom prst="rect">
            <a:avLst/>
          </a:prstGeom>
        </p:spPr>
        <p:txBody>
          <a:bodyPr anchorCtr="0" anchor="b" bIns="91425" lIns="91425" rIns="91425" tIns="91425"/>
          <a:lstStyle>
            <a:lvl1pPr algn="ctr">
              <a:spcBef>
                <a:spcPts val="0"/>
              </a:spcBef>
              <a:buSzPct val="100000"/>
              <a:defRPr sz="12000"/>
            </a:lvl1pPr>
            <a:lvl2pPr algn="ctr">
              <a:spcBef>
                <a:spcPts val="0"/>
              </a:spcBef>
              <a:buSzPct val="100000"/>
              <a:defRPr sz="12000"/>
            </a:lvl2pPr>
            <a:lvl3pPr algn="ctr">
              <a:spcBef>
                <a:spcPts val="0"/>
              </a:spcBef>
              <a:buSzPct val="100000"/>
              <a:defRPr sz="12000"/>
            </a:lvl3pPr>
            <a:lvl4pPr algn="ctr">
              <a:spcBef>
                <a:spcPts val="0"/>
              </a:spcBef>
              <a:buSzPct val="100000"/>
              <a:defRPr sz="12000"/>
            </a:lvl4pPr>
            <a:lvl5pPr algn="ctr">
              <a:spcBef>
                <a:spcPts val="0"/>
              </a:spcBef>
              <a:buSzPct val="100000"/>
              <a:defRPr sz="12000"/>
            </a:lvl5pPr>
            <a:lvl6pPr algn="ctr">
              <a:spcBef>
                <a:spcPts val="0"/>
              </a:spcBef>
              <a:buSzPct val="100000"/>
              <a:defRPr sz="12000"/>
            </a:lvl6pPr>
            <a:lvl7pPr algn="ctr">
              <a:spcBef>
                <a:spcPts val="0"/>
              </a:spcBef>
              <a:buSzPct val="100000"/>
              <a:defRPr sz="12000"/>
            </a:lvl7pPr>
            <a:lvl8pPr algn="ctr">
              <a:spcBef>
                <a:spcPts val="0"/>
              </a:spcBef>
              <a:buSzPct val="100000"/>
              <a:defRPr sz="12000"/>
            </a:lvl8pPr>
            <a:lvl9pPr algn="ctr">
              <a:spcBef>
                <a:spcPts val="0"/>
              </a:spcBef>
              <a:buSzPct val="100000"/>
              <a:defRPr sz="12000"/>
            </a:lvl9pPr>
          </a:lstStyle>
          <a:p/>
        </p:txBody>
      </p:sp>
      <p:sp>
        <p:nvSpPr>
          <p:cNvPr id="45" name="Shape 45"/>
          <p:cNvSpPr txBox="1"/>
          <p:nvPr>
            <p:ph idx="1" type="body"/>
          </p:nvPr>
        </p:nvSpPr>
        <p:spPr>
          <a:xfrm>
            <a:off x="311700" y="3152225"/>
            <a:ext cx="8520599" cy="1300800"/>
          </a:xfrm>
          <a:prstGeom prst="rect">
            <a:avLst/>
          </a:prstGeom>
        </p:spPr>
        <p:txBody>
          <a:bodyPr anchorCtr="0" anchor="t" bIns="91425" lIns="91425" rIns="91425" tIns="91425"/>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p:txBody>
      </p:sp>
      <p:sp>
        <p:nvSpPr>
          <p:cNvPr id="46" name="Shape 46"/>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7" name="Shape 47"/>
        <p:cNvGrpSpPr/>
        <p:nvPr/>
      </p:nvGrpSpPr>
      <p:grpSpPr>
        <a:xfrm>
          <a:off x="0" y="0"/>
          <a:ext cx="0" cy="0"/>
          <a:chOff x="0" y="0"/>
          <a:chExt cx="0" cy="0"/>
        </a:xfrm>
      </p:grpSpPr>
      <p:sp>
        <p:nvSpPr>
          <p:cNvPr id="48" name="Shape 48"/>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spTree>
      <p:nvGrpSpPr>
        <p:cNvPr id="12" name="Shape 12"/>
        <p:cNvGrpSpPr/>
        <p:nvPr/>
      </p:nvGrpSpPr>
      <p:grpSpPr>
        <a:xfrm>
          <a:off x="0" y="0"/>
          <a:ext cx="0" cy="0"/>
          <a:chOff x="0" y="0"/>
          <a:chExt cx="0" cy="0"/>
        </a:xfrm>
      </p:grpSpPr>
      <p:sp>
        <p:nvSpPr>
          <p:cNvPr id="13" name="Shape 13"/>
          <p:cNvSpPr txBox="1"/>
          <p:nvPr>
            <p:ph type="title"/>
          </p:nvPr>
        </p:nvSpPr>
        <p:spPr>
          <a:xfrm>
            <a:off x="311700" y="2150850"/>
            <a:ext cx="8520599" cy="841800"/>
          </a:xfrm>
          <a:prstGeom prst="rect">
            <a:avLst/>
          </a:prstGeom>
        </p:spPr>
        <p:txBody>
          <a:bodyPr anchorCtr="0" anchor="ctr" bIns="91425" lIns="91425" rIns="91425" tIns="91425"/>
          <a:lstStyle>
            <a:lvl1pPr algn="ctr">
              <a:spcBef>
                <a:spcPts val="0"/>
              </a:spcBef>
              <a:buSzPct val="100000"/>
              <a:defRPr sz="3600"/>
            </a:lvl1pPr>
            <a:lvl2pPr algn="ctr">
              <a:spcBef>
                <a:spcPts val="0"/>
              </a:spcBef>
              <a:buSzPct val="100000"/>
              <a:defRPr sz="3600"/>
            </a:lvl2pPr>
            <a:lvl3pPr algn="ctr">
              <a:spcBef>
                <a:spcPts val="0"/>
              </a:spcBef>
              <a:buSzPct val="100000"/>
              <a:defRPr sz="3600"/>
            </a:lvl3pPr>
            <a:lvl4pPr algn="ctr">
              <a:spcBef>
                <a:spcPts val="0"/>
              </a:spcBef>
              <a:buSzPct val="100000"/>
              <a:defRPr sz="3600"/>
            </a:lvl4pPr>
            <a:lvl5pPr algn="ctr">
              <a:spcBef>
                <a:spcPts val="0"/>
              </a:spcBef>
              <a:buSzPct val="100000"/>
              <a:defRPr sz="3600"/>
            </a:lvl5pPr>
            <a:lvl6pPr algn="ctr">
              <a:spcBef>
                <a:spcPts val="0"/>
              </a:spcBef>
              <a:buSzPct val="100000"/>
              <a:defRPr sz="3600"/>
            </a:lvl6pPr>
            <a:lvl7pPr algn="ctr">
              <a:spcBef>
                <a:spcPts val="0"/>
              </a:spcBef>
              <a:buSzPct val="100000"/>
              <a:defRPr sz="3600"/>
            </a:lvl7pPr>
            <a:lvl8pPr algn="ctr">
              <a:spcBef>
                <a:spcPts val="0"/>
              </a:spcBef>
              <a:buSzPct val="100000"/>
              <a:defRPr sz="3600"/>
            </a:lvl8pPr>
            <a:lvl9pPr algn="ctr">
              <a:spcBef>
                <a:spcPts val="0"/>
              </a:spcBef>
              <a:buSzPct val="100000"/>
              <a:defRPr sz="3600"/>
            </a:lvl9pPr>
          </a:lstStyle>
          <a:p/>
        </p:txBody>
      </p:sp>
      <p:sp>
        <p:nvSpPr>
          <p:cNvPr id="14" name="Shape 1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5" name="Shape 15"/>
        <p:cNvGrpSpPr/>
        <p:nvPr/>
      </p:nvGrpSpPr>
      <p:grpSpPr>
        <a:xfrm>
          <a:off x="0" y="0"/>
          <a:ext cx="0" cy="0"/>
          <a:chOff x="0" y="0"/>
          <a:chExt cx="0" cy="0"/>
        </a:xfrm>
      </p:grpSpPr>
      <p:sp>
        <p:nvSpPr>
          <p:cNvPr id="16" name="Shape 16"/>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7" name="Shape 17"/>
          <p:cNvSpPr txBox="1"/>
          <p:nvPr>
            <p:ph idx="1" type="body"/>
          </p:nvPr>
        </p:nvSpPr>
        <p:spPr>
          <a:xfrm>
            <a:off x="311700" y="1152475"/>
            <a:ext cx="8520599" cy="34164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9" name="Shape 19"/>
        <p:cNvGrpSpPr/>
        <p:nvPr/>
      </p:nvGrpSpPr>
      <p:grpSpPr>
        <a:xfrm>
          <a:off x="0" y="0"/>
          <a:ext cx="0" cy="0"/>
          <a:chOff x="0" y="0"/>
          <a:chExt cx="0" cy="0"/>
        </a:xfrm>
      </p:grpSpPr>
      <p:sp>
        <p:nvSpPr>
          <p:cNvPr id="20" name="Shape 20"/>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1" name="Shape 21"/>
          <p:cNvSpPr txBox="1"/>
          <p:nvPr>
            <p:ph idx="1" type="body"/>
          </p:nvPr>
        </p:nvSpPr>
        <p:spPr>
          <a:xfrm>
            <a:off x="311700" y="1152475"/>
            <a:ext cx="3999899" cy="34164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2" name="Shape 22"/>
          <p:cNvSpPr txBox="1"/>
          <p:nvPr>
            <p:ph idx="2" type="body"/>
          </p:nvPr>
        </p:nvSpPr>
        <p:spPr>
          <a:xfrm>
            <a:off x="4832400" y="1152475"/>
            <a:ext cx="3999899" cy="34164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3" name="Shape 23"/>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6" name="Shape 26"/>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7" name="Shape 27"/>
        <p:cNvGrpSpPr/>
        <p:nvPr/>
      </p:nvGrpSpPr>
      <p:grpSpPr>
        <a:xfrm>
          <a:off x="0" y="0"/>
          <a:ext cx="0" cy="0"/>
          <a:chOff x="0" y="0"/>
          <a:chExt cx="0" cy="0"/>
        </a:xfrm>
      </p:grpSpPr>
      <p:sp>
        <p:nvSpPr>
          <p:cNvPr id="28" name="Shape 28"/>
          <p:cNvSpPr txBox="1"/>
          <p:nvPr>
            <p:ph type="title"/>
          </p:nvPr>
        </p:nvSpPr>
        <p:spPr>
          <a:xfrm>
            <a:off x="311700" y="555600"/>
            <a:ext cx="2807999" cy="755699"/>
          </a:xfrm>
          <a:prstGeom prst="rect">
            <a:avLst/>
          </a:prstGeom>
        </p:spPr>
        <p:txBody>
          <a:bodyPr anchorCtr="0" anchor="b" bIns="91425" lIns="91425" rIns="91425" tIns="91425"/>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p:txBody>
      </p:sp>
      <p:sp>
        <p:nvSpPr>
          <p:cNvPr id="29" name="Shape 29"/>
          <p:cNvSpPr txBox="1"/>
          <p:nvPr>
            <p:ph idx="1" type="body"/>
          </p:nvPr>
        </p:nvSpPr>
        <p:spPr>
          <a:xfrm>
            <a:off x="311700" y="1389600"/>
            <a:ext cx="2807999" cy="3179400"/>
          </a:xfrm>
          <a:prstGeom prst="rect">
            <a:avLst/>
          </a:prstGeom>
        </p:spPr>
        <p:txBody>
          <a:bodyPr anchorCtr="0" anchor="t" bIns="91425" lIns="91425" rIns="91425" tIns="91425"/>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30" name="Shape 30"/>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1" name="Shape 31"/>
        <p:cNvGrpSpPr/>
        <p:nvPr/>
      </p:nvGrpSpPr>
      <p:grpSpPr>
        <a:xfrm>
          <a:off x="0" y="0"/>
          <a:ext cx="0" cy="0"/>
          <a:chOff x="0" y="0"/>
          <a:chExt cx="0" cy="0"/>
        </a:xfrm>
      </p:grpSpPr>
      <p:sp>
        <p:nvSpPr>
          <p:cNvPr id="32" name="Shape 32"/>
          <p:cNvSpPr txBox="1"/>
          <p:nvPr>
            <p:ph type="title"/>
          </p:nvPr>
        </p:nvSpPr>
        <p:spPr>
          <a:xfrm>
            <a:off x="490250" y="450150"/>
            <a:ext cx="6367800" cy="4090800"/>
          </a:xfrm>
          <a:prstGeom prst="rect">
            <a:avLst/>
          </a:prstGeom>
        </p:spPr>
        <p:txBody>
          <a:bodyPr anchorCtr="0" anchor="ctr" bIns="91425" lIns="91425" rIns="91425" tIns="91425"/>
          <a:lstStyle>
            <a:lvl1pPr>
              <a:spcBef>
                <a:spcPts val="0"/>
              </a:spcBef>
              <a:buSzPct val="100000"/>
              <a:defRPr sz="4800"/>
            </a:lvl1pPr>
            <a:lvl2pPr>
              <a:spcBef>
                <a:spcPts val="0"/>
              </a:spcBef>
              <a:buSzPct val="100000"/>
              <a:defRPr sz="4800"/>
            </a:lvl2pPr>
            <a:lvl3pPr>
              <a:spcBef>
                <a:spcPts val="0"/>
              </a:spcBef>
              <a:buSzPct val="100000"/>
              <a:defRPr sz="4800"/>
            </a:lvl3pPr>
            <a:lvl4pPr>
              <a:spcBef>
                <a:spcPts val="0"/>
              </a:spcBef>
              <a:buSzPct val="100000"/>
              <a:defRPr sz="4800"/>
            </a:lvl4pPr>
            <a:lvl5pPr>
              <a:spcBef>
                <a:spcPts val="0"/>
              </a:spcBef>
              <a:buSzPct val="100000"/>
              <a:defRPr sz="4800"/>
            </a:lvl5pPr>
            <a:lvl6pPr>
              <a:spcBef>
                <a:spcPts val="0"/>
              </a:spcBef>
              <a:buSzPct val="100000"/>
              <a:defRPr sz="4800"/>
            </a:lvl6pPr>
            <a:lvl7pPr>
              <a:spcBef>
                <a:spcPts val="0"/>
              </a:spcBef>
              <a:buSzPct val="100000"/>
              <a:defRPr sz="4800"/>
            </a:lvl7pPr>
            <a:lvl8pPr>
              <a:spcBef>
                <a:spcPts val="0"/>
              </a:spcBef>
              <a:buSzPct val="100000"/>
              <a:defRPr sz="4800"/>
            </a:lvl8pPr>
            <a:lvl9pPr>
              <a:spcBef>
                <a:spcPts val="0"/>
              </a:spcBef>
              <a:buSzPct val="100000"/>
              <a:defRPr sz="4800"/>
            </a:lvl9pPr>
          </a:lstStyle>
          <a:p/>
        </p:txBody>
      </p:sp>
      <p:sp>
        <p:nvSpPr>
          <p:cNvPr id="33" name="Shape 33"/>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4" name="Shape 34"/>
        <p:cNvGrpSpPr/>
        <p:nvPr/>
      </p:nvGrpSpPr>
      <p:grpSpPr>
        <a:xfrm>
          <a:off x="0" y="0"/>
          <a:ext cx="0" cy="0"/>
          <a:chOff x="0" y="0"/>
          <a:chExt cx="0" cy="0"/>
        </a:xfrm>
      </p:grpSpPr>
      <p:sp>
        <p:nvSpPr>
          <p:cNvPr id="35" name="Shape 35"/>
          <p:cNvSpPr/>
          <p:nvPr/>
        </p:nvSpPr>
        <p:spPr>
          <a:xfrm>
            <a:off x="4572000" y="-125"/>
            <a:ext cx="4572000" cy="5143499"/>
          </a:xfrm>
          <a:prstGeom prst="rect">
            <a:avLst/>
          </a:prstGeom>
          <a:solidFill>
            <a:schemeClr val="lt2"/>
          </a:solidFill>
          <a:ln>
            <a:noFill/>
          </a:ln>
        </p:spPr>
        <p:txBody>
          <a:bodyPr anchorCtr="0" anchor="ctr" bIns="91425" lIns="91425" rIns="91425" tIns="91425">
            <a:noAutofit/>
          </a:bodyPr>
          <a:lstStyle/>
          <a:p>
            <a:pPr>
              <a:spcBef>
                <a:spcPts val="0"/>
              </a:spcBef>
              <a:buNone/>
            </a:pPr>
            <a:r>
              <a:t/>
            </a:r>
            <a:endParaRPr/>
          </a:p>
        </p:txBody>
      </p:sp>
      <p:sp>
        <p:nvSpPr>
          <p:cNvPr id="36" name="Shape 36"/>
          <p:cNvSpPr txBox="1"/>
          <p:nvPr>
            <p:ph type="title"/>
          </p:nvPr>
        </p:nvSpPr>
        <p:spPr>
          <a:xfrm>
            <a:off x="265500" y="1233175"/>
            <a:ext cx="4045199" cy="1482300"/>
          </a:xfrm>
          <a:prstGeom prst="rect">
            <a:avLst/>
          </a:prstGeom>
        </p:spPr>
        <p:txBody>
          <a:bodyPr anchorCtr="0" anchor="b" bIns="91425" lIns="91425" rIns="91425" tIns="91425"/>
          <a:lstStyle>
            <a:lvl1pPr algn="ctr">
              <a:spcBef>
                <a:spcPts val="0"/>
              </a:spcBef>
              <a:buSzPct val="100000"/>
              <a:defRPr sz="4200"/>
            </a:lvl1pPr>
            <a:lvl2pPr algn="ctr">
              <a:spcBef>
                <a:spcPts val="0"/>
              </a:spcBef>
              <a:buSzPct val="100000"/>
              <a:defRPr sz="4200"/>
            </a:lvl2pPr>
            <a:lvl3pPr algn="ctr">
              <a:spcBef>
                <a:spcPts val="0"/>
              </a:spcBef>
              <a:buSzPct val="100000"/>
              <a:defRPr sz="4200"/>
            </a:lvl3pPr>
            <a:lvl4pPr algn="ctr">
              <a:spcBef>
                <a:spcPts val="0"/>
              </a:spcBef>
              <a:buSzPct val="100000"/>
              <a:defRPr sz="4200"/>
            </a:lvl4pPr>
            <a:lvl5pPr algn="ctr">
              <a:spcBef>
                <a:spcPts val="0"/>
              </a:spcBef>
              <a:buSzPct val="100000"/>
              <a:defRPr sz="4200"/>
            </a:lvl5pPr>
            <a:lvl6pPr algn="ctr">
              <a:spcBef>
                <a:spcPts val="0"/>
              </a:spcBef>
              <a:buSzPct val="100000"/>
              <a:defRPr sz="4200"/>
            </a:lvl6pPr>
            <a:lvl7pPr algn="ctr">
              <a:spcBef>
                <a:spcPts val="0"/>
              </a:spcBef>
              <a:buSzPct val="100000"/>
              <a:defRPr sz="4200"/>
            </a:lvl7pPr>
            <a:lvl8pPr algn="ctr">
              <a:spcBef>
                <a:spcPts val="0"/>
              </a:spcBef>
              <a:buSzPct val="100000"/>
              <a:defRPr sz="4200"/>
            </a:lvl8pPr>
            <a:lvl9pPr algn="ctr">
              <a:spcBef>
                <a:spcPts val="0"/>
              </a:spcBef>
              <a:buSzPct val="100000"/>
              <a:defRPr sz="4200"/>
            </a:lvl9pPr>
          </a:lstStyle>
          <a:p/>
        </p:txBody>
      </p:sp>
      <p:sp>
        <p:nvSpPr>
          <p:cNvPr id="37" name="Shape 37"/>
          <p:cNvSpPr txBox="1"/>
          <p:nvPr>
            <p:ph idx="1" type="subTitle"/>
          </p:nvPr>
        </p:nvSpPr>
        <p:spPr>
          <a:xfrm>
            <a:off x="265500" y="2803075"/>
            <a:ext cx="4045199" cy="1235100"/>
          </a:xfrm>
          <a:prstGeom prst="rect">
            <a:avLst/>
          </a:prstGeom>
        </p:spPr>
        <p:txBody>
          <a:bodyPr anchorCtr="0" anchor="t" bIns="91425" lIns="91425" rIns="91425" tIns="91425"/>
          <a:lstStyle>
            <a:lvl1pPr algn="ctr">
              <a:lnSpc>
                <a:spcPct val="100000"/>
              </a:lnSpc>
              <a:spcBef>
                <a:spcPts val="0"/>
              </a:spcBef>
              <a:spcAft>
                <a:spcPts val="0"/>
              </a:spcAft>
              <a:buSzPct val="100000"/>
              <a:buNone/>
              <a:defRPr sz="2100"/>
            </a:lvl1pPr>
            <a:lvl2pPr algn="ctr">
              <a:lnSpc>
                <a:spcPct val="100000"/>
              </a:lnSpc>
              <a:spcBef>
                <a:spcPts val="0"/>
              </a:spcBef>
              <a:spcAft>
                <a:spcPts val="0"/>
              </a:spcAft>
              <a:buSzPct val="100000"/>
              <a:buNone/>
              <a:defRPr sz="2100"/>
            </a:lvl2pPr>
            <a:lvl3pPr algn="ctr">
              <a:lnSpc>
                <a:spcPct val="100000"/>
              </a:lnSpc>
              <a:spcBef>
                <a:spcPts val="0"/>
              </a:spcBef>
              <a:spcAft>
                <a:spcPts val="0"/>
              </a:spcAft>
              <a:buSzPct val="100000"/>
              <a:buNone/>
              <a:defRPr sz="2100"/>
            </a:lvl3pPr>
            <a:lvl4pPr algn="ctr">
              <a:lnSpc>
                <a:spcPct val="100000"/>
              </a:lnSpc>
              <a:spcBef>
                <a:spcPts val="0"/>
              </a:spcBef>
              <a:spcAft>
                <a:spcPts val="0"/>
              </a:spcAft>
              <a:buSzPct val="100000"/>
              <a:buNone/>
              <a:defRPr sz="2100"/>
            </a:lvl4pPr>
            <a:lvl5pPr algn="ctr">
              <a:lnSpc>
                <a:spcPct val="100000"/>
              </a:lnSpc>
              <a:spcBef>
                <a:spcPts val="0"/>
              </a:spcBef>
              <a:spcAft>
                <a:spcPts val="0"/>
              </a:spcAft>
              <a:buSzPct val="100000"/>
              <a:buNone/>
              <a:defRPr sz="2100"/>
            </a:lvl5pPr>
            <a:lvl6pPr algn="ctr">
              <a:lnSpc>
                <a:spcPct val="100000"/>
              </a:lnSpc>
              <a:spcBef>
                <a:spcPts val="0"/>
              </a:spcBef>
              <a:spcAft>
                <a:spcPts val="0"/>
              </a:spcAft>
              <a:buSzPct val="100000"/>
              <a:buNone/>
              <a:defRPr sz="2100"/>
            </a:lvl6pPr>
            <a:lvl7pPr algn="ctr">
              <a:lnSpc>
                <a:spcPct val="100000"/>
              </a:lnSpc>
              <a:spcBef>
                <a:spcPts val="0"/>
              </a:spcBef>
              <a:spcAft>
                <a:spcPts val="0"/>
              </a:spcAft>
              <a:buSzPct val="100000"/>
              <a:buNone/>
              <a:defRPr sz="2100"/>
            </a:lvl7pPr>
            <a:lvl8pPr algn="ctr">
              <a:lnSpc>
                <a:spcPct val="100000"/>
              </a:lnSpc>
              <a:spcBef>
                <a:spcPts val="0"/>
              </a:spcBef>
              <a:spcAft>
                <a:spcPts val="0"/>
              </a:spcAft>
              <a:buSzPct val="100000"/>
              <a:buNone/>
              <a:defRPr sz="2100"/>
            </a:lvl8pPr>
            <a:lvl9pPr algn="ctr">
              <a:lnSpc>
                <a:spcPct val="100000"/>
              </a:lnSpc>
              <a:spcBef>
                <a:spcPts val="0"/>
              </a:spcBef>
              <a:spcAft>
                <a:spcPts val="0"/>
              </a:spcAft>
              <a:buSzPct val="100000"/>
              <a:buNone/>
              <a:defRPr sz="2100"/>
            </a:lvl9pPr>
          </a:lstStyle>
          <a:p/>
        </p:txBody>
      </p:sp>
      <p:sp>
        <p:nvSpPr>
          <p:cNvPr id="38" name="Shape 38"/>
          <p:cNvSpPr txBox="1"/>
          <p:nvPr>
            <p:ph idx="2" type="body"/>
          </p:nvPr>
        </p:nvSpPr>
        <p:spPr>
          <a:xfrm>
            <a:off x="4939500" y="724075"/>
            <a:ext cx="3837000" cy="3695099"/>
          </a:xfrm>
          <a:prstGeom prst="rect">
            <a:avLst/>
          </a:prstGeom>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9" name="Shape 39"/>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0" name="Shape 40"/>
        <p:cNvGrpSpPr/>
        <p:nvPr/>
      </p:nvGrpSpPr>
      <p:grpSpPr>
        <a:xfrm>
          <a:off x="0" y="0"/>
          <a:ext cx="0" cy="0"/>
          <a:chOff x="0" y="0"/>
          <a:chExt cx="0" cy="0"/>
        </a:xfrm>
      </p:grpSpPr>
      <p:sp>
        <p:nvSpPr>
          <p:cNvPr id="41" name="Shape 41"/>
          <p:cNvSpPr txBox="1"/>
          <p:nvPr>
            <p:ph idx="1" type="body"/>
          </p:nvPr>
        </p:nvSpPr>
        <p:spPr>
          <a:xfrm>
            <a:off x="311700" y="4230575"/>
            <a:ext cx="5998800" cy="605100"/>
          </a:xfrm>
          <a:prstGeom prst="rect">
            <a:avLst/>
          </a:prstGeom>
        </p:spPr>
        <p:txBody>
          <a:bodyPr anchorCtr="0" anchor="ctr" bIns="91425" lIns="91425" rIns="91425" tIns="91425"/>
          <a:lstStyle>
            <a:lvl1pPr>
              <a:lnSpc>
                <a:spcPct val="100000"/>
              </a:lnSpc>
              <a:spcBef>
                <a:spcPts val="0"/>
              </a:spcBef>
              <a:spcAft>
                <a:spcPts val="0"/>
              </a:spcAft>
              <a:buNone/>
              <a:defRPr/>
            </a:lvl1pPr>
          </a:lstStyle>
          <a:p/>
        </p:txBody>
      </p:sp>
      <p:sp>
        <p:nvSpPr>
          <p:cNvPr id="42" name="Shape 42"/>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311700" y="445025"/>
            <a:ext cx="8520599" cy="572699"/>
          </a:xfrm>
          <a:prstGeom prst="rect">
            <a:avLst/>
          </a:prstGeom>
          <a:noFill/>
          <a:ln>
            <a:noFill/>
          </a:ln>
        </p:spPr>
        <p:txBody>
          <a:bodyPr anchorCtr="0" anchor="t" bIns="91425" lIns="91425" rIns="91425" tIns="91425"/>
          <a:lstStyle>
            <a:lvl1pPr>
              <a:spcBef>
                <a:spcPts val="0"/>
              </a:spcBef>
              <a:buClr>
                <a:schemeClr val="dk1"/>
              </a:buClr>
              <a:buSzPct val="100000"/>
              <a:buNone/>
              <a:defRPr sz="2800">
                <a:solidFill>
                  <a:schemeClr val="dk1"/>
                </a:solidFill>
              </a:defRPr>
            </a:lvl1pPr>
            <a:lvl2pPr>
              <a:spcBef>
                <a:spcPts val="0"/>
              </a:spcBef>
              <a:buClr>
                <a:schemeClr val="dk1"/>
              </a:buClr>
              <a:buSzPct val="100000"/>
              <a:buNone/>
              <a:defRPr sz="2800">
                <a:solidFill>
                  <a:schemeClr val="dk1"/>
                </a:solidFill>
              </a:defRPr>
            </a:lvl2pPr>
            <a:lvl3pPr>
              <a:spcBef>
                <a:spcPts val="0"/>
              </a:spcBef>
              <a:buClr>
                <a:schemeClr val="dk1"/>
              </a:buClr>
              <a:buSzPct val="100000"/>
              <a:buNone/>
              <a:defRPr sz="2800">
                <a:solidFill>
                  <a:schemeClr val="dk1"/>
                </a:solidFill>
              </a:defRPr>
            </a:lvl3pPr>
            <a:lvl4pPr>
              <a:spcBef>
                <a:spcPts val="0"/>
              </a:spcBef>
              <a:buClr>
                <a:schemeClr val="dk1"/>
              </a:buClr>
              <a:buSzPct val="100000"/>
              <a:buNone/>
              <a:defRPr sz="2800">
                <a:solidFill>
                  <a:schemeClr val="dk1"/>
                </a:solidFill>
              </a:defRPr>
            </a:lvl4pPr>
            <a:lvl5pPr>
              <a:spcBef>
                <a:spcPts val="0"/>
              </a:spcBef>
              <a:buClr>
                <a:schemeClr val="dk1"/>
              </a:buClr>
              <a:buSzPct val="100000"/>
              <a:buNone/>
              <a:defRPr sz="2800">
                <a:solidFill>
                  <a:schemeClr val="dk1"/>
                </a:solidFill>
              </a:defRPr>
            </a:lvl5pPr>
            <a:lvl6pPr>
              <a:spcBef>
                <a:spcPts val="0"/>
              </a:spcBef>
              <a:buClr>
                <a:schemeClr val="dk1"/>
              </a:buClr>
              <a:buSzPct val="100000"/>
              <a:buNone/>
              <a:defRPr sz="2800">
                <a:solidFill>
                  <a:schemeClr val="dk1"/>
                </a:solidFill>
              </a:defRPr>
            </a:lvl6pPr>
            <a:lvl7pPr>
              <a:spcBef>
                <a:spcPts val="0"/>
              </a:spcBef>
              <a:buClr>
                <a:schemeClr val="dk1"/>
              </a:buClr>
              <a:buSzPct val="100000"/>
              <a:buNone/>
              <a:defRPr sz="2800">
                <a:solidFill>
                  <a:schemeClr val="dk1"/>
                </a:solidFill>
              </a:defRPr>
            </a:lvl7pPr>
            <a:lvl8pPr>
              <a:spcBef>
                <a:spcPts val="0"/>
              </a:spcBef>
              <a:buClr>
                <a:schemeClr val="dk1"/>
              </a:buClr>
              <a:buSzPct val="100000"/>
              <a:buNone/>
              <a:defRPr sz="2800">
                <a:solidFill>
                  <a:schemeClr val="dk1"/>
                </a:solidFill>
              </a:defRPr>
            </a:lvl8pPr>
            <a:lvl9pPr>
              <a:spcBef>
                <a:spcPts val="0"/>
              </a:spcBef>
              <a:buClr>
                <a:schemeClr val="dk1"/>
              </a:buClr>
              <a:buSzPct val="100000"/>
              <a:buNone/>
              <a:defRPr sz="2800">
                <a:solidFill>
                  <a:schemeClr val="dk1"/>
                </a:solidFill>
              </a:defRPr>
            </a:lvl9pPr>
          </a:lstStyle>
          <a:p/>
        </p:txBody>
      </p:sp>
      <p:sp>
        <p:nvSpPr>
          <p:cNvPr id="6" name="Shape 6"/>
          <p:cNvSpPr txBox="1"/>
          <p:nvPr>
            <p:ph idx="1" type="body"/>
          </p:nvPr>
        </p:nvSpPr>
        <p:spPr>
          <a:xfrm>
            <a:off x="311700" y="1152475"/>
            <a:ext cx="8520599" cy="3416400"/>
          </a:xfrm>
          <a:prstGeom prst="rect">
            <a:avLst/>
          </a:prstGeom>
          <a:noFill/>
          <a:ln>
            <a:noFill/>
          </a:ln>
        </p:spPr>
        <p:txBody>
          <a:bodyPr anchorCtr="0" anchor="t" bIns="91425" lIns="91425" rIns="91425" tIns="91425"/>
          <a:lstStyle>
            <a:lvl1pPr>
              <a:lnSpc>
                <a:spcPct val="115000"/>
              </a:lnSpc>
              <a:spcBef>
                <a:spcPts val="0"/>
              </a:spcBef>
              <a:spcAft>
                <a:spcPts val="1600"/>
              </a:spcAft>
              <a:buClr>
                <a:schemeClr val="dk2"/>
              </a:buClr>
              <a:buSzPct val="100000"/>
              <a:defRPr sz="1800">
                <a:solidFill>
                  <a:schemeClr val="dk2"/>
                </a:solidFill>
              </a:defRPr>
            </a:lvl1pPr>
            <a:lvl2pPr>
              <a:lnSpc>
                <a:spcPct val="115000"/>
              </a:lnSpc>
              <a:spcBef>
                <a:spcPts val="0"/>
              </a:spcBef>
              <a:spcAft>
                <a:spcPts val="1600"/>
              </a:spcAft>
              <a:buClr>
                <a:schemeClr val="dk2"/>
              </a:buClr>
              <a:defRPr>
                <a:solidFill>
                  <a:schemeClr val="dk2"/>
                </a:solidFill>
              </a:defRPr>
            </a:lvl2pPr>
            <a:lvl3pPr>
              <a:lnSpc>
                <a:spcPct val="115000"/>
              </a:lnSpc>
              <a:spcBef>
                <a:spcPts val="0"/>
              </a:spcBef>
              <a:spcAft>
                <a:spcPts val="1600"/>
              </a:spcAft>
              <a:buClr>
                <a:schemeClr val="dk2"/>
              </a:buClr>
              <a:defRPr>
                <a:solidFill>
                  <a:schemeClr val="dk2"/>
                </a:solidFill>
              </a:defRPr>
            </a:lvl3pPr>
            <a:lvl4pPr>
              <a:lnSpc>
                <a:spcPct val="115000"/>
              </a:lnSpc>
              <a:spcBef>
                <a:spcPts val="0"/>
              </a:spcBef>
              <a:spcAft>
                <a:spcPts val="1600"/>
              </a:spcAft>
              <a:buClr>
                <a:schemeClr val="dk2"/>
              </a:buClr>
              <a:defRPr>
                <a:solidFill>
                  <a:schemeClr val="dk2"/>
                </a:solidFill>
              </a:defRPr>
            </a:lvl4pPr>
            <a:lvl5pPr>
              <a:lnSpc>
                <a:spcPct val="115000"/>
              </a:lnSpc>
              <a:spcBef>
                <a:spcPts val="0"/>
              </a:spcBef>
              <a:spcAft>
                <a:spcPts val="1600"/>
              </a:spcAft>
              <a:buClr>
                <a:schemeClr val="dk2"/>
              </a:buClr>
              <a:defRPr>
                <a:solidFill>
                  <a:schemeClr val="dk2"/>
                </a:solidFill>
              </a:defRPr>
            </a:lvl5pPr>
            <a:lvl6pPr>
              <a:lnSpc>
                <a:spcPct val="115000"/>
              </a:lnSpc>
              <a:spcBef>
                <a:spcPts val="0"/>
              </a:spcBef>
              <a:spcAft>
                <a:spcPts val="1600"/>
              </a:spcAft>
              <a:buClr>
                <a:schemeClr val="dk2"/>
              </a:buClr>
              <a:defRPr>
                <a:solidFill>
                  <a:schemeClr val="dk2"/>
                </a:solidFill>
              </a:defRPr>
            </a:lvl6pPr>
            <a:lvl7pPr>
              <a:lnSpc>
                <a:spcPct val="115000"/>
              </a:lnSpc>
              <a:spcBef>
                <a:spcPts val="0"/>
              </a:spcBef>
              <a:spcAft>
                <a:spcPts val="1600"/>
              </a:spcAft>
              <a:buClr>
                <a:schemeClr val="dk2"/>
              </a:buClr>
              <a:defRPr>
                <a:solidFill>
                  <a:schemeClr val="dk2"/>
                </a:solidFill>
              </a:defRPr>
            </a:lvl7pPr>
            <a:lvl8pPr>
              <a:lnSpc>
                <a:spcPct val="115000"/>
              </a:lnSpc>
              <a:spcBef>
                <a:spcPts val="0"/>
              </a:spcBef>
              <a:spcAft>
                <a:spcPts val="1600"/>
              </a:spcAft>
              <a:buClr>
                <a:schemeClr val="dk2"/>
              </a:buClr>
              <a:defRPr>
                <a:solidFill>
                  <a:schemeClr val="dk2"/>
                </a:solidFill>
              </a:defRPr>
            </a:lvl8pPr>
            <a:lvl9pPr>
              <a:lnSpc>
                <a:spcPct val="115000"/>
              </a:lnSpc>
              <a:spcBef>
                <a:spcPts val="0"/>
              </a:spcBef>
              <a:spcAft>
                <a:spcPts val="1600"/>
              </a:spcAft>
              <a:buClr>
                <a:schemeClr val="dk2"/>
              </a:buClr>
              <a:defRPr>
                <a:solidFill>
                  <a:schemeClr val="dk2"/>
                </a:solidFill>
              </a:defRPr>
            </a:lvl9pPr>
          </a:lstStyle>
          <a:p/>
        </p:txBody>
      </p:sp>
      <p:sp>
        <p:nvSpPr>
          <p:cNvPr id="7" name="Shape 7"/>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03.jpg"/><Relationship Id="rId4" Type="http://schemas.openxmlformats.org/officeDocument/2006/relationships/image" Target="../media/image06.jpg"/><Relationship Id="rId5" Type="http://schemas.openxmlformats.org/officeDocument/2006/relationships/image" Target="../media/image0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01.jpg"/><Relationship Id="rId4" Type="http://schemas.openxmlformats.org/officeDocument/2006/relationships/image" Target="../media/image05.jpg"/><Relationship Id="rId5" Type="http://schemas.openxmlformats.org/officeDocument/2006/relationships/image" Target="../media/image03.jpg"/><Relationship Id="rId6" Type="http://schemas.openxmlformats.org/officeDocument/2006/relationships/image" Target="../media/image0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08.jpg"/><Relationship Id="rId4" Type="http://schemas.openxmlformats.org/officeDocument/2006/relationships/image" Target="../media/image1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3.png"/><Relationship Id="rId4" Type="http://schemas.openxmlformats.org/officeDocument/2006/relationships/image" Target="../media/image14.jpg"/><Relationship Id="rId5" Type="http://schemas.openxmlformats.org/officeDocument/2006/relationships/image" Target="../media/image0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8.png"/><Relationship Id="rId4" Type="http://schemas.openxmlformats.org/officeDocument/2006/relationships/image" Target="../media/image03.jpg"/><Relationship Id="rId5" Type="http://schemas.openxmlformats.org/officeDocument/2006/relationships/image" Target="../media/image0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05.jpg"/><Relationship Id="rId4" Type="http://schemas.openxmlformats.org/officeDocument/2006/relationships/image" Target="../media/image18.png"/><Relationship Id="rId5" Type="http://schemas.openxmlformats.org/officeDocument/2006/relationships/image" Target="../media/image03.jpg"/><Relationship Id="rId6" Type="http://schemas.openxmlformats.org/officeDocument/2006/relationships/image" Target="../media/image06.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9" name="Shape 49"/>
        <p:cNvGrpSpPr/>
        <p:nvPr/>
      </p:nvGrpSpPr>
      <p:grpSpPr>
        <a:xfrm>
          <a:off x="0" y="0"/>
          <a:ext cx="0" cy="0"/>
          <a:chOff x="0" y="0"/>
          <a:chExt cx="0" cy="0"/>
        </a:xfrm>
      </p:grpSpPr>
      <p:sp>
        <p:nvSpPr>
          <p:cNvPr id="50" name="Shape 50"/>
          <p:cNvSpPr txBox="1"/>
          <p:nvPr>
            <p:ph type="ctrTitle"/>
          </p:nvPr>
        </p:nvSpPr>
        <p:spPr>
          <a:xfrm>
            <a:off x="311708" y="744575"/>
            <a:ext cx="8520599" cy="2052599"/>
          </a:xfrm>
          <a:prstGeom prst="rect">
            <a:avLst/>
          </a:prstGeom>
        </p:spPr>
        <p:txBody>
          <a:bodyPr anchorCtr="0" anchor="b" bIns="91425" lIns="91425" rIns="91425" tIns="91425">
            <a:noAutofit/>
          </a:bodyPr>
          <a:lstStyle/>
          <a:p>
            <a:pPr lvl="0" rtl="0">
              <a:spcBef>
                <a:spcPts val="0"/>
              </a:spcBef>
              <a:buNone/>
            </a:pPr>
            <a:r>
              <a:rPr lang="en"/>
              <a:t>The house on 13th street</a:t>
            </a:r>
          </a:p>
        </p:txBody>
      </p:sp>
      <p:sp>
        <p:nvSpPr>
          <p:cNvPr id="51" name="Shape 51"/>
          <p:cNvSpPr txBox="1"/>
          <p:nvPr>
            <p:ph idx="1" type="subTitle"/>
          </p:nvPr>
        </p:nvSpPr>
        <p:spPr>
          <a:xfrm>
            <a:off x="311700" y="2834125"/>
            <a:ext cx="8520599" cy="792600"/>
          </a:xfrm>
          <a:prstGeom prst="rect">
            <a:avLst/>
          </a:prstGeom>
        </p:spPr>
        <p:txBody>
          <a:bodyPr anchorCtr="0" anchor="t" bIns="91425" lIns="91425" rIns="91425" tIns="91425">
            <a:noAutofit/>
          </a:bodyPr>
          <a:lstStyle/>
          <a:p>
            <a:pPr lvl="0" rtl="0">
              <a:spcBef>
                <a:spcPts val="0"/>
              </a:spcBef>
              <a:buNone/>
            </a:pPr>
            <a:r>
              <a:rPr lang="en"/>
              <a:t>By: Caleb M. and Savannah R.</a:t>
            </a:r>
          </a:p>
        </p:txBody>
      </p:sp>
      <p:pic>
        <p:nvPicPr>
          <p:cNvPr id="52" name="Shape 52"/>
          <p:cNvPicPr preferRelativeResize="0"/>
          <p:nvPr/>
        </p:nvPicPr>
        <p:blipFill>
          <a:blip r:embed="rId3">
            <a:alphaModFix/>
          </a:blip>
          <a:stretch>
            <a:fillRect/>
          </a:stretch>
        </p:blipFill>
        <p:spPr>
          <a:xfrm>
            <a:off x="-964485" y="-651230"/>
            <a:ext cx="10527550" cy="6142299"/>
          </a:xfrm>
          <a:prstGeom prst="rect">
            <a:avLst/>
          </a:prstGeom>
          <a:noFill/>
          <a:ln>
            <a:noFill/>
          </a:ln>
        </p:spPr>
      </p:pic>
      <p:sp>
        <p:nvSpPr>
          <p:cNvPr id="53" name="Shape 53"/>
          <p:cNvSpPr txBox="1"/>
          <p:nvPr/>
        </p:nvSpPr>
        <p:spPr>
          <a:xfrm>
            <a:off x="831520" y="491993"/>
            <a:ext cx="7636799" cy="890999"/>
          </a:xfrm>
          <a:prstGeom prst="rect">
            <a:avLst/>
          </a:prstGeom>
          <a:noFill/>
          <a:ln>
            <a:noFill/>
          </a:ln>
        </p:spPr>
        <p:txBody>
          <a:bodyPr anchorCtr="0" anchor="t" bIns="91425" lIns="91425" rIns="91425" tIns="91425">
            <a:noAutofit/>
          </a:bodyPr>
          <a:lstStyle/>
          <a:p>
            <a:pPr algn="ctr">
              <a:spcBef>
                <a:spcPts val="0"/>
              </a:spcBef>
              <a:buNone/>
            </a:pPr>
            <a:r>
              <a:rPr b="1" lang="en" sz="4500" u="sng">
                <a:solidFill>
                  <a:srgbClr val="FF0000"/>
                </a:solidFill>
                <a:latin typeface="Droid Serif"/>
                <a:ea typeface="Droid Serif"/>
                <a:cs typeface="Droid Serif"/>
                <a:sym typeface="Droid Serif"/>
              </a:rPr>
              <a:t>The House on Thirteenth Street</a:t>
            </a:r>
          </a:p>
        </p:txBody>
      </p:sp>
      <p:sp>
        <p:nvSpPr>
          <p:cNvPr id="54" name="Shape 54"/>
          <p:cNvSpPr txBox="1"/>
          <p:nvPr/>
        </p:nvSpPr>
        <p:spPr>
          <a:xfrm>
            <a:off x="831533" y="2380139"/>
            <a:ext cx="7636799" cy="890999"/>
          </a:xfrm>
          <a:prstGeom prst="rect">
            <a:avLst/>
          </a:prstGeom>
          <a:noFill/>
          <a:ln>
            <a:noFill/>
          </a:ln>
        </p:spPr>
        <p:txBody>
          <a:bodyPr anchorCtr="0" anchor="t" bIns="91425" lIns="91425" rIns="91425" tIns="91425">
            <a:noAutofit/>
          </a:bodyPr>
          <a:lstStyle/>
          <a:p>
            <a:pPr algn="ctr">
              <a:spcBef>
                <a:spcPts val="0"/>
              </a:spcBef>
              <a:buNone/>
            </a:pPr>
            <a:r>
              <a:rPr i="1" lang="en" sz="2500">
                <a:solidFill>
                  <a:srgbClr val="CFE2F3"/>
                </a:solidFill>
                <a:latin typeface="Droid Serif"/>
                <a:ea typeface="Droid Serif"/>
                <a:cs typeface="Droid Serif"/>
                <a:sym typeface="Droid Serif"/>
              </a:rPr>
              <a:t>By: Caleb M. and Savannah R.</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2" name="Shape 122"/>
        <p:cNvGrpSpPr/>
        <p:nvPr/>
      </p:nvGrpSpPr>
      <p:grpSpPr>
        <a:xfrm>
          <a:off x="0" y="0"/>
          <a:ext cx="0" cy="0"/>
          <a:chOff x="0" y="0"/>
          <a:chExt cx="0" cy="0"/>
        </a:xfrm>
      </p:grpSpPr>
      <p:sp>
        <p:nvSpPr>
          <p:cNvPr id="123" name="Shape 123"/>
          <p:cNvSpPr txBox="1"/>
          <p:nvPr>
            <p:ph idx="1" type="subTitle"/>
          </p:nvPr>
        </p:nvSpPr>
        <p:spPr>
          <a:xfrm>
            <a:off x="136438" y="257624"/>
            <a:ext cx="8520599" cy="792600"/>
          </a:xfrm>
          <a:prstGeom prst="rect">
            <a:avLst/>
          </a:prstGeom>
        </p:spPr>
        <p:txBody>
          <a:bodyPr anchorCtr="0" anchor="t" bIns="91425" lIns="91425" rIns="91425" tIns="91425">
            <a:noAutofit/>
          </a:bodyPr>
          <a:lstStyle/>
          <a:p>
            <a:pPr lvl="0" rtl="0" algn="l">
              <a:spcBef>
                <a:spcPts val="0"/>
              </a:spcBef>
              <a:buNone/>
            </a:pPr>
            <a:r>
              <a:rPr lang="en"/>
              <a:t>•Spirits become more active at night, possibly due to a reduced electronic disturbance from appliances and other devices, which compete with or drown out ghostly apparitions. For this reason, you’re more likely to detect ghostly disturbances when your house is quiet</a:t>
            </a:r>
            <a:br>
              <a:rPr lang="en"/>
            </a:br>
            <a:br>
              <a:rPr lang="en"/>
            </a:br>
            <a:r>
              <a:rPr lang="en"/>
              <a:t>• Spirits can manifest in various ways, including orbs, streaks of light, dark shadows, mists and strange blurs. Full-body apparitions are possible, but highly unlikely.</a:t>
            </a:r>
            <a:br>
              <a:rPr lang="en"/>
            </a:br>
            <a:br>
              <a:rPr lang="en"/>
            </a:br>
            <a:r>
              <a:rPr lang="en"/>
              <a:t>• Children and animals are more likely to “see” a ghost. Some children perceive ghosts as imaginary friends.</a:t>
            </a:r>
            <a:br>
              <a:rPr lang="en"/>
            </a:br>
            <a:br>
              <a:rPr lang="en"/>
            </a:br>
            <a:r>
              <a:rPr lang="en"/>
              <a:t>•If a candle flame burns blue or suddenly goes out with no apparent draft or breeze, it’s a sure sign that ghosts are present.</a:t>
            </a:r>
            <a:br>
              <a:rPr lang="en"/>
            </a:br>
          </a:p>
          <a:p>
            <a:pPr lvl="0" rtl="0" algn="l">
              <a:spcBef>
                <a:spcPts val="0"/>
              </a:spcBef>
              <a:buNone/>
            </a:pPr>
            <a:r>
              <a:rPr lang="en"/>
              <a:t>• Spirits can often be helpful, and even protective of the families they “haunt.”</a:t>
            </a:r>
            <a:br>
              <a:rPr lang="en"/>
            </a:br>
            <a:br>
              <a:rPr lang="en"/>
            </a:br>
            <a:r>
              <a:rPr lang="en"/>
              <a:t>•  Albert Einstein himself may have postulated a scientific basis for the existence of ghosts. Since energy cannot be created or destroyed but only change its form, what becomes of our energy when we die?  Could it be somehow manifested as a ghost?</a:t>
            </a:r>
            <a:br>
              <a:rPr lang="en"/>
            </a:br>
            <a:br>
              <a:rPr lang="en"/>
            </a:br>
            <a:r>
              <a:rPr lang="en"/>
              <a:t>•  Albert Einstein wasn’t the first. The concept of ghosts as a form of life after death goes all the way back to ancient Egypt, where people believed that death was merely a transition from one form of existence to another.</a:t>
            </a:r>
            <a:br>
              <a:rPr lang="en"/>
            </a:br>
            <a:br>
              <a:rPr lang="en"/>
            </a:br>
            <a:r>
              <a:rPr lang="en"/>
              <a:t>• The White House is haunted by a number of ghosts, including that of Abigail Adams, who has reportedly been seen hurrying toward the East Room, where she used to hang her laundry.</a:t>
            </a:r>
            <a:br>
              <a:rPr lang="en"/>
            </a:br>
            <a:br>
              <a:rPr lang="en"/>
            </a:br>
            <a:r>
              <a:rPr lang="en"/>
              <a:t>• During Woodrow Wilson’s presidency, the incoming first lady ordered the gardeners to dig up Dolley Madison’s prized Rose Garden. It’s said that Dolley’s spirit turned up and put such a fear of ghosts into the workmen that they fled without turning a single spade. The garden has continued to bloom for nearly two centuries.</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x="0" y="0"/>
          <a:ext cx="0" cy="0"/>
          <a:chOff x="0" y="0"/>
          <a:chExt cx="0" cy="0"/>
        </a:xfrm>
      </p:grpSpPr>
      <p:sp>
        <p:nvSpPr>
          <p:cNvPr id="128" name="Shape 128"/>
          <p:cNvSpPr txBox="1"/>
          <p:nvPr>
            <p:ph type="ctrTitle"/>
          </p:nvPr>
        </p:nvSpPr>
        <p:spPr>
          <a:xfrm>
            <a:off x="171500" y="114544"/>
            <a:ext cx="8520599" cy="933300"/>
          </a:xfrm>
          <a:prstGeom prst="rect">
            <a:avLst/>
          </a:prstGeom>
        </p:spPr>
        <p:txBody>
          <a:bodyPr anchorCtr="0" anchor="b" bIns="91425" lIns="91425" rIns="91425" tIns="91425">
            <a:noAutofit/>
          </a:bodyPr>
          <a:lstStyle/>
          <a:p>
            <a:pPr>
              <a:spcBef>
                <a:spcPts val="0"/>
              </a:spcBef>
              <a:buNone/>
            </a:pPr>
            <a:r>
              <a:rPr lang="en"/>
              <a:t>Bibliography</a:t>
            </a:r>
          </a:p>
        </p:txBody>
      </p:sp>
      <p:sp>
        <p:nvSpPr>
          <p:cNvPr id="129" name="Shape 129"/>
          <p:cNvSpPr txBox="1"/>
          <p:nvPr>
            <p:ph idx="1" type="subTitle"/>
          </p:nvPr>
        </p:nvSpPr>
        <p:spPr>
          <a:xfrm>
            <a:off x="311700" y="2834125"/>
            <a:ext cx="8520599" cy="792600"/>
          </a:xfrm>
          <a:prstGeom prst="rect">
            <a:avLst/>
          </a:prstGeom>
        </p:spPr>
        <p:txBody>
          <a:bodyPr anchorCtr="0" anchor="t" bIns="91425" lIns="91425" rIns="91425" tIns="91425">
            <a:noAutofit/>
          </a:bodyPr>
          <a:lstStyle/>
          <a:p>
            <a:pPr>
              <a:spcBef>
                <a:spcPts val="0"/>
              </a:spcBef>
              <a:buNone/>
            </a:pPr>
            <a:r>
              <a:rPr lang="en"/>
              <a:t>•http://www.cuttingedgehauntedhouse.com/blog/haunted-house-news/10-fun-facts-around-ghosts-spirits/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nvSpPr>
        <p:spPr>
          <a:xfrm>
            <a:off x="2689296" y="-1579727"/>
            <a:ext cx="7636799" cy="890999"/>
          </a:xfrm>
          <a:prstGeom prst="rect">
            <a:avLst/>
          </a:prstGeom>
          <a:noFill/>
          <a:ln>
            <a:noFill/>
          </a:ln>
        </p:spPr>
        <p:txBody>
          <a:bodyPr anchorCtr="0" anchor="t" bIns="91425" lIns="91425" rIns="91425" tIns="91425">
            <a:noAutofit/>
          </a:bodyPr>
          <a:lstStyle/>
          <a:p>
            <a:pPr>
              <a:spcBef>
                <a:spcPts val="0"/>
              </a:spcBef>
              <a:buNone/>
            </a:pPr>
            <a:r>
              <a:t/>
            </a:r>
            <a:endParaRPr sz="1500"/>
          </a:p>
        </p:txBody>
      </p:sp>
      <p:pic>
        <p:nvPicPr>
          <p:cNvPr id="60" name="Shape 60"/>
          <p:cNvPicPr preferRelativeResize="0"/>
          <p:nvPr/>
        </p:nvPicPr>
        <p:blipFill>
          <a:blip r:embed="rId3">
            <a:alphaModFix/>
          </a:blip>
          <a:stretch>
            <a:fillRect/>
          </a:stretch>
        </p:blipFill>
        <p:spPr>
          <a:xfrm>
            <a:off x="3224626" y="3313003"/>
            <a:ext cx="3115723" cy="1830498"/>
          </a:xfrm>
          <a:prstGeom prst="rect">
            <a:avLst/>
          </a:prstGeom>
          <a:noFill/>
          <a:ln>
            <a:noFill/>
          </a:ln>
        </p:spPr>
      </p:pic>
      <p:pic>
        <p:nvPicPr>
          <p:cNvPr id="61" name="Shape 61"/>
          <p:cNvPicPr preferRelativeResize="0"/>
          <p:nvPr/>
        </p:nvPicPr>
        <p:blipFill>
          <a:blip r:embed="rId4">
            <a:alphaModFix/>
          </a:blip>
          <a:stretch>
            <a:fillRect/>
          </a:stretch>
        </p:blipFill>
        <p:spPr>
          <a:xfrm>
            <a:off x="6212417" y="2689038"/>
            <a:ext cx="3564475" cy="2454449"/>
          </a:xfrm>
          <a:prstGeom prst="rect">
            <a:avLst/>
          </a:prstGeom>
          <a:noFill/>
          <a:ln>
            <a:noFill/>
          </a:ln>
        </p:spPr>
      </p:pic>
      <p:sp>
        <p:nvSpPr>
          <p:cNvPr id="62" name="Shape 62"/>
          <p:cNvSpPr txBox="1"/>
          <p:nvPr/>
        </p:nvSpPr>
        <p:spPr>
          <a:xfrm>
            <a:off x="518700" y="58924"/>
            <a:ext cx="7636799" cy="1246199"/>
          </a:xfrm>
          <a:prstGeom prst="rect">
            <a:avLst/>
          </a:prstGeom>
          <a:noFill/>
          <a:ln>
            <a:noFill/>
          </a:ln>
        </p:spPr>
        <p:txBody>
          <a:bodyPr anchorCtr="0" anchor="t" bIns="91425" lIns="91425" rIns="91425" tIns="91425">
            <a:noAutofit/>
          </a:bodyPr>
          <a:lstStyle/>
          <a:p>
            <a:pPr algn="ctr">
              <a:spcBef>
                <a:spcPts val="0"/>
              </a:spcBef>
              <a:buNone/>
            </a:pPr>
            <a:r>
              <a:rPr lang="en" sz="1800"/>
              <a:t>Once there were three kids on a Halloween night. Their names were Frederick, Douglass, and Katelyn. They decided to go trick or treating since they had nothing better to do.</a:t>
            </a:r>
          </a:p>
        </p:txBody>
      </p:sp>
      <p:pic>
        <p:nvPicPr>
          <p:cNvPr id="63" name="Shape 63"/>
          <p:cNvPicPr preferRelativeResize="0"/>
          <p:nvPr/>
        </p:nvPicPr>
        <p:blipFill>
          <a:blip r:embed="rId5">
            <a:alphaModFix/>
          </a:blip>
          <a:stretch>
            <a:fillRect/>
          </a:stretch>
        </p:blipFill>
        <p:spPr>
          <a:xfrm>
            <a:off x="-9" y="2052775"/>
            <a:ext cx="3278400" cy="2981450"/>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pic>
        <p:nvPicPr>
          <p:cNvPr id="68" name="Shape 68"/>
          <p:cNvPicPr preferRelativeResize="0"/>
          <p:nvPr/>
        </p:nvPicPr>
        <p:blipFill>
          <a:blip r:embed="rId3">
            <a:alphaModFix/>
          </a:blip>
          <a:stretch>
            <a:fillRect/>
          </a:stretch>
        </p:blipFill>
        <p:spPr>
          <a:xfrm>
            <a:off x="6104439" y="518445"/>
            <a:ext cx="2946600" cy="4427849"/>
          </a:xfrm>
          <a:prstGeom prst="rect">
            <a:avLst/>
          </a:prstGeom>
          <a:noFill/>
          <a:ln>
            <a:noFill/>
          </a:ln>
        </p:spPr>
      </p:pic>
      <p:pic>
        <p:nvPicPr>
          <p:cNvPr id="69" name="Shape 69"/>
          <p:cNvPicPr preferRelativeResize="0"/>
          <p:nvPr/>
        </p:nvPicPr>
        <p:blipFill>
          <a:blip r:embed="rId4">
            <a:alphaModFix/>
          </a:blip>
          <a:stretch>
            <a:fillRect/>
          </a:stretch>
        </p:blipFill>
        <p:spPr>
          <a:xfrm>
            <a:off x="4033587" y="2345450"/>
            <a:ext cx="2444750" cy="2675573"/>
          </a:xfrm>
          <a:prstGeom prst="rect">
            <a:avLst/>
          </a:prstGeom>
          <a:noFill/>
          <a:ln>
            <a:noFill/>
          </a:ln>
        </p:spPr>
      </p:pic>
      <p:pic>
        <p:nvPicPr>
          <p:cNvPr id="70" name="Shape 70"/>
          <p:cNvPicPr preferRelativeResize="0"/>
          <p:nvPr/>
        </p:nvPicPr>
        <p:blipFill>
          <a:blip r:embed="rId5">
            <a:alphaModFix/>
          </a:blip>
          <a:stretch>
            <a:fillRect/>
          </a:stretch>
        </p:blipFill>
        <p:spPr>
          <a:xfrm>
            <a:off x="2250419" y="2896537"/>
            <a:ext cx="2444750" cy="2124475"/>
          </a:xfrm>
          <a:prstGeom prst="rect">
            <a:avLst/>
          </a:prstGeom>
          <a:noFill/>
          <a:ln>
            <a:noFill/>
          </a:ln>
        </p:spPr>
      </p:pic>
      <p:pic>
        <p:nvPicPr>
          <p:cNvPr id="71" name="Shape 71"/>
          <p:cNvPicPr preferRelativeResize="0"/>
          <p:nvPr/>
        </p:nvPicPr>
        <p:blipFill>
          <a:blip r:embed="rId6">
            <a:alphaModFix/>
          </a:blip>
          <a:stretch>
            <a:fillRect/>
          </a:stretch>
        </p:blipFill>
        <p:spPr>
          <a:xfrm>
            <a:off x="-696169" y="2941084"/>
            <a:ext cx="2946600" cy="2035408"/>
          </a:xfrm>
          <a:prstGeom prst="rect">
            <a:avLst/>
          </a:prstGeom>
          <a:noFill/>
          <a:ln>
            <a:noFill/>
          </a:ln>
        </p:spPr>
      </p:pic>
      <p:sp>
        <p:nvSpPr>
          <p:cNvPr id="72" name="Shape 72"/>
          <p:cNvSpPr txBox="1"/>
          <p:nvPr/>
        </p:nvSpPr>
        <p:spPr>
          <a:xfrm>
            <a:off x="502425" y="78070"/>
            <a:ext cx="7656600" cy="1207199"/>
          </a:xfrm>
          <a:prstGeom prst="rect">
            <a:avLst/>
          </a:prstGeom>
          <a:noFill/>
          <a:ln>
            <a:noFill/>
          </a:ln>
        </p:spPr>
        <p:txBody>
          <a:bodyPr anchorCtr="0" anchor="t" bIns="91425" lIns="91425" rIns="91425" tIns="91425">
            <a:noAutofit/>
          </a:bodyPr>
          <a:lstStyle/>
          <a:p>
            <a:pPr algn="ctr">
              <a:spcBef>
                <a:spcPts val="0"/>
              </a:spcBef>
              <a:buNone/>
            </a:pPr>
            <a:r>
              <a:rPr lang="en" sz="1800"/>
              <a:t>They stumbled upon a haunted and abandoned house. They were not completely sure it was haunted so they wanted to figure it out themselves.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x="0" y="0"/>
          <a:ext cx="0" cy="0"/>
          <a:chOff x="0" y="0"/>
          <a:chExt cx="0" cy="0"/>
        </a:xfrm>
      </p:grpSpPr>
      <p:pic>
        <p:nvPicPr>
          <p:cNvPr id="77" name="Shape 77"/>
          <p:cNvPicPr preferRelativeResize="0"/>
          <p:nvPr/>
        </p:nvPicPr>
        <p:blipFill>
          <a:blip r:embed="rId3">
            <a:alphaModFix/>
          </a:blip>
          <a:stretch>
            <a:fillRect/>
          </a:stretch>
        </p:blipFill>
        <p:spPr>
          <a:xfrm>
            <a:off x="-4489225" y="-2254558"/>
            <a:ext cx="18122449" cy="9339150"/>
          </a:xfrm>
          <a:prstGeom prst="rect">
            <a:avLst/>
          </a:prstGeom>
          <a:noFill/>
          <a:ln>
            <a:noFill/>
          </a:ln>
        </p:spPr>
      </p:pic>
      <p:pic>
        <p:nvPicPr>
          <p:cNvPr id="78" name="Shape 78"/>
          <p:cNvPicPr preferRelativeResize="0"/>
          <p:nvPr/>
        </p:nvPicPr>
        <p:blipFill>
          <a:blip r:embed="rId4">
            <a:alphaModFix/>
          </a:blip>
          <a:stretch>
            <a:fillRect/>
          </a:stretch>
        </p:blipFill>
        <p:spPr>
          <a:xfrm>
            <a:off x="2056664" y="574644"/>
            <a:ext cx="1053725" cy="1141499"/>
          </a:xfrm>
          <a:prstGeom prst="rect">
            <a:avLst/>
          </a:prstGeom>
          <a:noFill/>
          <a:ln>
            <a:noFill/>
          </a:ln>
        </p:spPr>
      </p:pic>
      <p:sp>
        <p:nvSpPr>
          <p:cNvPr id="79" name="Shape 79"/>
          <p:cNvSpPr txBox="1"/>
          <p:nvPr/>
        </p:nvSpPr>
        <p:spPr>
          <a:xfrm>
            <a:off x="552602" y="2102841"/>
            <a:ext cx="8038800" cy="937799"/>
          </a:xfrm>
          <a:prstGeom prst="rect">
            <a:avLst/>
          </a:prstGeom>
          <a:noFill/>
          <a:ln>
            <a:noFill/>
          </a:ln>
        </p:spPr>
        <p:txBody>
          <a:bodyPr anchorCtr="0" anchor="t" bIns="91425" lIns="91425" rIns="91425" tIns="91425">
            <a:noAutofit/>
          </a:bodyPr>
          <a:lstStyle/>
          <a:p>
            <a:pPr algn="ctr">
              <a:spcBef>
                <a:spcPts val="0"/>
              </a:spcBef>
              <a:buNone/>
            </a:pPr>
            <a:r>
              <a:rPr lang="en" sz="1800">
                <a:solidFill>
                  <a:srgbClr val="FF0000"/>
                </a:solidFill>
              </a:rPr>
              <a:t>They walked in and saw a ghost on the top of the staircase.But then it dissapeared in thin air. They were so scared they decided to split up. That was a very bad idea….</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pic>
        <p:nvPicPr>
          <p:cNvPr id="84" name="Shape 84"/>
          <p:cNvPicPr preferRelativeResize="0"/>
          <p:nvPr/>
        </p:nvPicPr>
        <p:blipFill>
          <a:blip r:embed="rId3">
            <a:alphaModFix/>
          </a:blip>
          <a:stretch>
            <a:fillRect/>
          </a:stretch>
        </p:blipFill>
        <p:spPr>
          <a:xfrm>
            <a:off x="-3" y="2143604"/>
            <a:ext cx="2581275" cy="2828925"/>
          </a:xfrm>
          <a:prstGeom prst="rect">
            <a:avLst/>
          </a:prstGeom>
          <a:noFill/>
          <a:ln>
            <a:noFill/>
          </a:ln>
        </p:spPr>
      </p:pic>
      <p:pic>
        <p:nvPicPr>
          <p:cNvPr id="85" name="Shape 85"/>
          <p:cNvPicPr preferRelativeResize="0"/>
          <p:nvPr/>
        </p:nvPicPr>
        <p:blipFill>
          <a:blip r:embed="rId4">
            <a:alphaModFix/>
          </a:blip>
          <a:stretch>
            <a:fillRect/>
          </a:stretch>
        </p:blipFill>
        <p:spPr>
          <a:xfrm>
            <a:off x="6462123" y="1691893"/>
            <a:ext cx="2581275" cy="3182950"/>
          </a:xfrm>
          <a:prstGeom prst="rect">
            <a:avLst/>
          </a:prstGeom>
          <a:noFill/>
          <a:ln>
            <a:noFill/>
          </a:ln>
        </p:spPr>
      </p:pic>
      <p:pic>
        <p:nvPicPr>
          <p:cNvPr id="86" name="Shape 86"/>
          <p:cNvPicPr preferRelativeResize="0"/>
          <p:nvPr/>
        </p:nvPicPr>
        <p:blipFill>
          <a:blip r:embed="rId5">
            <a:alphaModFix/>
          </a:blip>
          <a:stretch>
            <a:fillRect/>
          </a:stretch>
        </p:blipFill>
        <p:spPr>
          <a:xfrm>
            <a:off x="2593825" y="959200"/>
            <a:ext cx="3855748" cy="4184298"/>
          </a:xfrm>
          <a:prstGeom prst="rect">
            <a:avLst/>
          </a:prstGeom>
          <a:noFill/>
          <a:ln>
            <a:noFill/>
          </a:ln>
        </p:spPr>
      </p:pic>
      <p:sp>
        <p:nvSpPr>
          <p:cNvPr id="87" name="Shape 87"/>
          <p:cNvSpPr txBox="1"/>
          <p:nvPr/>
        </p:nvSpPr>
        <p:spPr>
          <a:xfrm>
            <a:off x="703291" y="324159"/>
            <a:ext cx="7636799" cy="890999"/>
          </a:xfrm>
          <a:prstGeom prst="rect">
            <a:avLst/>
          </a:prstGeom>
          <a:noFill/>
          <a:ln>
            <a:noFill/>
          </a:ln>
        </p:spPr>
        <p:txBody>
          <a:bodyPr anchorCtr="0" anchor="t" bIns="91425" lIns="91425" rIns="91425" tIns="91425">
            <a:noAutofit/>
          </a:bodyPr>
          <a:lstStyle/>
          <a:p>
            <a:pPr algn="ctr">
              <a:spcBef>
                <a:spcPts val="0"/>
              </a:spcBef>
              <a:buNone/>
            </a:pPr>
            <a:r>
              <a:rPr lang="en" sz="1800"/>
              <a:t>Katelyn got lost in a room and the others were together and Katelyn was alone. Sooner or later Douglass found her and they got back together.</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x="0" y="0"/>
          <a:ext cx="0" cy="0"/>
          <a:chOff x="0" y="0"/>
          <a:chExt cx="0" cy="0"/>
        </a:xfrm>
      </p:grpSpPr>
      <p:sp>
        <p:nvSpPr>
          <p:cNvPr id="92" name="Shape 92"/>
          <p:cNvSpPr txBox="1"/>
          <p:nvPr/>
        </p:nvSpPr>
        <p:spPr>
          <a:xfrm>
            <a:off x="753625" y="69519"/>
            <a:ext cx="7636799" cy="1006500"/>
          </a:xfrm>
          <a:prstGeom prst="rect">
            <a:avLst/>
          </a:prstGeom>
          <a:noFill/>
          <a:ln>
            <a:noFill/>
          </a:ln>
        </p:spPr>
        <p:txBody>
          <a:bodyPr anchorCtr="0" anchor="t" bIns="91425" lIns="91425" rIns="91425" tIns="91425">
            <a:noAutofit/>
          </a:bodyPr>
          <a:lstStyle/>
          <a:p>
            <a:pPr algn="ctr">
              <a:spcBef>
                <a:spcPts val="0"/>
              </a:spcBef>
              <a:buNone/>
            </a:pPr>
            <a:r>
              <a:rPr lang="en" sz="1800"/>
              <a:t>They try to get out of the house as fast as they could, but they reunite with the ghost they saw earlier. It starts chasing them all around the house. They see the front door and run up to it, but need a key.</a:t>
            </a:r>
          </a:p>
        </p:txBody>
      </p:sp>
      <p:pic>
        <p:nvPicPr>
          <p:cNvPr id="93" name="Shape 93"/>
          <p:cNvPicPr preferRelativeResize="0"/>
          <p:nvPr/>
        </p:nvPicPr>
        <p:blipFill>
          <a:blip r:embed="rId3">
            <a:alphaModFix/>
          </a:blip>
          <a:stretch>
            <a:fillRect/>
          </a:stretch>
        </p:blipFill>
        <p:spPr>
          <a:xfrm>
            <a:off x="7396102" y="2624827"/>
            <a:ext cx="1599475" cy="1732775"/>
          </a:xfrm>
          <a:prstGeom prst="rect">
            <a:avLst/>
          </a:prstGeom>
          <a:noFill/>
          <a:ln>
            <a:noFill/>
          </a:ln>
        </p:spPr>
      </p:pic>
      <p:pic>
        <p:nvPicPr>
          <p:cNvPr id="94" name="Shape 94"/>
          <p:cNvPicPr preferRelativeResize="0"/>
          <p:nvPr/>
        </p:nvPicPr>
        <p:blipFill>
          <a:blip r:embed="rId4">
            <a:alphaModFix/>
          </a:blip>
          <a:stretch>
            <a:fillRect/>
          </a:stretch>
        </p:blipFill>
        <p:spPr>
          <a:xfrm>
            <a:off x="2758069" y="2904554"/>
            <a:ext cx="2640600" cy="2327250"/>
          </a:xfrm>
          <a:prstGeom prst="rect">
            <a:avLst/>
          </a:prstGeom>
          <a:noFill/>
          <a:ln>
            <a:noFill/>
          </a:ln>
        </p:spPr>
      </p:pic>
      <p:pic>
        <p:nvPicPr>
          <p:cNvPr id="95" name="Shape 95"/>
          <p:cNvPicPr preferRelativeResize="0"/>
          <p:nvPr/>
        </p:nvPicPr>
        <p:blipFill>
          <a:blip r:embed="rId5">
            <a:alphaModFix/>
          </a:blip>
          <a:stretch>
            <a:fillRect/>
          </a:stretch>
        </p:blipFill>
        <p:spPr>
          <a:xfrm>
            <a:off x="87548" y="2904550"/>
            <a:ext cx="2729375" cy="2047523"/>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x="0" y="0"/>
          <a:ext cx="0" cy="0"/>
          <a:chOff x="0" y="0"/>
          <a:chExt cx="0" cy="0"/>
        </a:xfrm>
      </p:grpSpPr>
      <p:sp>
        <p:nvSpPr>
          <p:cNvPr id="100" name="Shape 100"/>
          <p:cNvSpPr txBox="1"/>
          <p:nvPr/>
        </p:nvSpPr>
        <p:spPr>
          <a:xfrm>
            <a:off x="827626" y="119152"/>
            <a:ext cx="7636799" cy="890999"/>
          </a:xfrm>
          <a:prstGeom prst="rect">
            <a:avLst/>
          </a:prstGeom>
          <a:noFill/>
          <a:ln>
            <a:noFill/>
          </a:ln>
        </p:spPr>
        <p:txBody>
          <a:bodyPr anchorCtr="0" anchor="t" bIns="91425" lIns="91425" rIns="91425" tIns="91425">
            <a:noAutofit/>
          </a:bodyPr>
          <a:lstStyle/>
          <a:p>
            <a:pPr lvl="0" rtl="0" algn="ctr">
              <a:spcBef>
                <a:spcPts val="0"/>
              </a:spcBef>
              <a:buNone/>
            </a:pPr>
            <a:r>
              <a:rPr lang="en"/>
              <a:t>“Where are we going to get a key?! The ghost is on our tail!” Wait, where is Fredrick?!” Douglass asked. They see Frederick running down the hall with a key in his hand.”Super Frederick to the rescue! Let's get out of here!</a:t>
            </a:r>
          </a:p>
        </p:txBody>
      </p:sp>
      <p:pic>
        <p:nvPicPr>
          <p:cNvPr id="101" name="Shape 101"/>
          <p:cNvPicPr preferRelativeResize="0"/>
          <p:nvPr/>
        </p:nvPicPr>
        <p:blipFill>
          <a:blip r:embed="rId3">
            <a:alphaModFix/>
          </a:blip>
          <a:stretch>
            <a:fillRect/>
          </a:stretch>
        </p:blipFill>
        <p:spPr>
          <a:xfrm>
            <a:off x="3968543" y="3321117"/>
            <a:ext cx="3101899" cy="1822374"/>
          </a:xfrm>
          <a:prstGeom prst="rect">
            <a:avLst/>
          </a:prstGeom>
          <a:noFill/>
          <a:ln>
            <a:noFill/>
          </a:ln>
        </p:spPr>
      </p:pic>
      <p:pic>
        <p:nvPicPr>
          <p:cNvPr id="102" name="Shape 102"/>
          <p:cNvPicPr preferRelativeResize="0"/>
          <p:nvPr/>
        </p:nvPicPr>
        <p:blipFill>
          <a:blip r:embed="rId4">
            <a:alphaModFix/>
          </a:blip>
          <a:stretch>
            <a:fillRect/>
          </a:stretch>
        </p:blipFill>
        <p:spPr>
          <a:xfrm>
            <a:off x="8384415" y="1980678"/>
            <a:ext cx="656076" cy="710749"/>
          </a:xfrm>
          <a:prstGeom prst="rect">
            <a:avLst/>
          </a:prstGeom>
          <a:noFill/>
          <a:ln>
            <a:noFill/>
          </a:ln>
        </p:spPr>
      </p:pic>
      <p:pic>
        <p:nvPicPr>
          <p:cNvPr id="103" name="Shape 103"/>
          <p:cNvPicPr preferRelativeResize="0"/>
          <p:nvPr/>
        </p:nvPicPr>
        <p:blipFill>
          <a:blip r:embed="rId5">
            <a:alphaModFix/>
          </a:blip>
          <a:stretch>
            <a:fillRect/>
          </a:stretch>
        </p:blipFill>
        <p:spPr>
          <a:xfrm>
            <a:off x="2562533" y="3562816"/>
            <a:ext cx="2245099" cy="1497476"/>
          </a:xfrm>
          <a:prstGeom prst="rect">
            <a:avLst/>
          </a:prstGeom>
          <a:noFill/>
          <a:ln>
            <a:noFill/>
          </a:ln>
        </p:spPr>
      </p:pic>
      <p:pic>
        <p:nvPicPr>
          <p:cNvPr id="104" name="Shape 104"/>
          <p:cNvPicPr preferRelativeResize="0"/>
          <p:nvPr/>
        </p:nvPicPr>
        <p:blipFill>
          <a:blip r:embed="rId6">
            <a:alphaModFix/>
          </a:blip>
          <a:stretch>
            <a:fillRect/>
          </a:stretch>
        </p:blipFill>
        <p:spPr>
          <a:xfrm>
            <a:off x="-92223" y="3409200"/>
            <a:ext cx="2802095" cy="1646225"/>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8" name="Shape 108"/>
        <p:cNvGrpSpPr/>
        <p:nvPr/>
      </p:nvGrpSpPr>
      <p:grpSpPr>
        <a:xfrm>
          <a:off x="0" y="0"/>
          <a:ext cx="0" cy="0"/>
          <a:chOff x="0" y="0"/>
          <a:chExt cx="0" cy="0"/>
        </a:xfrm>
      </p:grpSpPr>
      <p:sp>
        <p:nvSpPr>
          <p:cNvPr id="109" name="Shape 109"/>
          <p:cNvSpPr txBox="1"/>
          <p:nvPr/>
        </p:nvSpPr>
        <p:spPr>
          <a:xfrm>
            <a:off x="753631" y="119152"/>
            <a:ext cx="7636799" cy="890999"/>
          </a:xfrm>
          <a:prstGeom prst="rect">
            <a:avLst/>
          </a:prstGeom>
          <a:noFill/>
          <a:ln>
            <a:noFill/>
          </a:ln>
        </p:spPr>
        <p:txBody>
          <a:bodyPr anchorCtr="0" anchor="t" bIns="91425" lIns="91425" rIns="91425" tIns="91425">
            <a:noAutofit/>
          </a:bodyPr>
          <a:lstStyle/>
          <a:p>
            <a:pPr algn="ctr">
              <a:spcBef>
                <a:spcPts val="0"/>
              </a:spcBef>
              <a:buNone/>
            </a:pPr>
            <a:r>
              <a:rPr lang="en"/>
              <a:t>They went home with no candy and did not ever speak of that day again.</a:t>
            </a:r>
          </a:p>
        </p:txBody>
      </p:sp>
      <p:sp>
        <p:nvSpPr>
          <p:cNvPr id="110" name="Shape 110"/>
          <p:cNvSpPr txBox="1"/>
          <p:nvPr/>
        </p:nvSpPr>
        <p:spPr>
          <a:xfrm>
            <a:off x="753626" y="2128017"/>
            <a:ext cx="7636799" cy="890999"/>
          </a:xfrm>
          <a:prstGeom prst="rect">
            <a:avLst/>
          </a:prstGeom>
          <a:noFill/>
          <a:ln>
            <a:noFill/>
          </a:ln>
        </p:spPr>
        <p:txBody>
          <a:bodyPr anchorCtr="0" anchor="t" bIns="91425" lIns="91425" rIns="91425" tIns="91425">
            <a:noAutofit/>
          </a:bodyPr>
          <a:lstStyle/>
          <a:p>
            <a:pPr algn="ctr">
              <a:spcBef>
                <a:spcPts val="0"/>
              </a:spcBef>
              <a:buNone/>
            </a:pPr>
            <a:r>
              <a:rPr lang="en" sz="5000"/>
              <a:t>THE END</a:t>
            </a:r>
          </a:p>
        </p:txBody>
      </p:sp>
      <p:sp>
        <p:nvSpPr>
          <p:cNvPr id="111" name="Shape 111"/>
          <p:cNvSpPr txBox="1"/>
          <p:nvPr/>
        </p:nvSpPr>
        <p:spPr>
          <a:xfrm>
            <a:off x="753626" y="2128017"/>
            <a:ext cx="7636799" cy="890999"/>
          </a:xfrm>
          <a:prstGeom prst="rect">
            <a:avLst/>
          </a:prstGeom>
          <a:noFill/>
          <a:ln>
            <a:noFill/>
          </a:ln>
        </p:spPr>
        <p:txBody>
          <a:bodyPr anchorCtr="0" anchor="t" bIns="91425" lIns="91425" rIns="91425" tIns="91425">
            <a:noAutofit/>
          </a:bodyPr>
          <a:lstStyle/>
          <a:p>
            <a:pPr>
              <a:spcBef>
                <a:spcPts val="0"/>
              </a:spcBef>
              <a:buNone/>
            </a:pPr>
            <a:r>
              <a:t/>
            </a:r>
            <a:endParaRPr/>
          </a:p>
        </p:txBody>
      </p:sp>
      <p:sp>
        <p:nvSpPr>
          <p:cNvPr id="112" name="Shape 112"/>
          <p:cNvSpPr txBox="1"/>
          <p:nvPr/>
        </p:nvSpPr>
        <p:spPr>
          <a:xfrm>
            <a:off x="753626" y="2128017"/>
            <a:ext cx="7636799" cy="890999"/>
          </a:xfrm>
          <a:prstGeom prst="rect">
            <a:avLst/>
          </a:prstGeom>
          <a:noFill/>
          <a:ln>
            <a:noFill/>
          </a:ln>
        </p:spPr>
        <p:txBody>
          <a:bodyPr anchorCtr="0" anchor="t" bIns="91425" lIns="91425" rIns="91425" tIns="91425">
            <a:noAutofit/>
          </a:bodyPr>
          <a:lstStyle/>
          <a:p>
            <a:pPr>
              <a:spcBef>
                <a:spcPts val="0"/>
              </a:spcBef>
              <a:buNone/>
            </a:pPr>
            <a:r>
              <a:t/>
            </a:r>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6" name="Shape 116"/>
        <p:cNvGrpSpPr/>
        <p:nvPr/>
      </p:nvGrpSpPr>
      <p:grpSpPr>
        <a:xfrm>
          <a:off x="0" y="0"/>
          <a:ext cx="0" cy="0"/>
          <a:chOff x="0" y="0"/>
          <a:chExt cx="0" cy="0"/>
        </a:xfrm>
      </p:grpSpPr>
      <p:sp>
        <p:nvSpPr>
          <p:cNvPr id="117" name="Shape 117"/>
          <p:cNvSpPr txBox="1"/>
          <p:nvPr>
            <p:ph type="ctrTitle"/>
          </p:nvPr>
        </p:nvSpPr>
        <p:spPr>
          <a:xfrm>
            <a:off x="214333" y="0"/>
            <a:ext cx="8520599" cy="1278600"/>
          </a:xfrm>
          <a:prstGeom prst="rect">
            <a:avLst/>
          </a:prstGeom>
        </p:spPr>
        <p:txBody>
          <a:bodyPr anchorCtr="0" anchor="b" bIns="91425" lIns="91425" rIns="91425" tIns="91425">
            <a:noAutofit/>
          </a:bodyPr>
          <a:lstStyle/>
          <a:p>
            <a:pPr>
              <a:spcBef>
                <a:spcPts val="0"/>
              </a:spcBef>
              <a:buNone/>
            </a:pPr>
            <a:r>
              <a:rPr lang="en"/>
              <a:t>Facts/did you know?</a:t>
            </a:r>
          </a:p>
        </p:txBody>
      </p:sp>
      <p:sp>
        <p:nvSpPr>
          <p:cNvPr id="118" name="Shape 118"/>
          <p:cNvSpPr txBox="1"/>
          <p:nvPr>
            <p:ph idx="1" type="subTitle"/>
          </p:nvPr>
        </p:nvSpPr>
        <p:spPr>
          <a:xfrm>
            <a:off x="214325" y="1301854"/>
            <a:ext cx="8520599" cy="493799"/>
          </a:xfrm>
          <a:prstGeom prst="rect">
            <a:avLst/>
          </a:prstGeom>
        </p:spPr>
        <p:txBody>
          <a:bodyPr anchorCtr="0" anchor="t" bIns="91425" lIns="91425" rIns="91425" tIns="91425">
            <a:noAutofit/>
          </a:bodyPr>
          <a:lstStyle/>
          <a:p>
            <a:pPr rtl="0">
              <a:spcBef>
                <a:spcPts val="0"/>
              </a:spcBef>
              <a:buNone/>
            </a:pPr>
            <a:r>
              <a:rPr lang="en"/>
              <a:t>•haunted houses are ruled by spirits</a:t>
            </a:r>
          </a:p>
          <a:p>
            <a:pPr rtl="0" algn="l">
              <a:spcBef>
                <a:spcPts val="0"/>
              </a:spcBef>
              <a:buNone/>
            </a:pPr>
            <a:r>
              <a:rPr lang="en"/>
              <a:t>.            •parapsychologist  attribute haunting to the                          spirits of the dead</a:t>
            </a:r>
          </a:p>
          <a:p>
            <a:pPr rtl="0" algn="l">
              <a:spcBef>
                <a:spcPts val="0"/>
              </a:spcBef>
              <a:buNone/>
            </a:pPr>
            <a:r>
              <a:rPr lang="en"/>
              <a:t>             •currently in united States there are over 1,200 haunted houses</a:t>
            </a:r>
          </a:p>
          <a:p>
            <a:pPr algn="l">
              <a:spcBef>
                <a:spcPts val="0"/>
              </a:spcBef>
              <a:buNone/>
            </a:pPr>
            <a:r>
              <a:rPr lang="en"/>
              <a:t>             •ghosts can't harm humans because they are just energy that can't touch you</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