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41D39FB-F11D-4E98-A1B3-A35F9896B8E5}" type="datetimeFigureOut">
              <a:rPr lang="en-US" smtClean="0"/>
              <a:t>5/22/2016</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9C0227B-ABC6-4634-B3DC-2BB98C0C5C1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1D39FB-F11D-4E98-A1B3-A35F9896B8E5}" type="datetimeFigureOut">
              <a:rPr lang="en-US" smtClean="0"/>
              <a:t>5/22/2016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0227B-ABC6-4634-B3DC-2BB98C0C5C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1D39FB-F11D-4E98-A1B3-A35F9896B8E5}" type="datetimeFigureOut">
              <a:rPr lang="en-US" smtClean="0"/>
              <a:t>5/22/2016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0227B-ABC6-4634-B3DC-2BB98C0C5C1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41D39FB-F11D-4E98-A1B3-A35F9896B8E5}" type="datetimeFigureOut">
              <a:rPr lang="en-US" smtClean="0"/>
              <a:t>5/22/2016</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59C0227B-ABC6-4634-B3DC-2BB98C0C5C1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D41D39FB-F11D-4E98-A1B3-A35F9896B8E5}" type="datetimeFigureOut">
              <a:rPr lang="en-US" smtClean="0"/>
              <a:t>5/22/2016</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59C0227B-ABC6-4634-B3DC-2BB98C0C5C1D}"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D41D39FB-F11D-4E98-A1B3-A35F9896B8E5}" type="datetimeFigureOut">
              <a:rPr lang="en-US" smtClean="0"/>
              <a:t>5/22/2016</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59C0227B-ABC6-4634-B3DC-2BB98C0C5C1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D41D39FB-F11D-4E98-A1B3-A35F9896B8E5}" type="datetimeFigureOut">
              <a:rPr lang="en-US" smtClean="0"/>
              <a:t>5/22/2016</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59C0227B-ABC6-4634-B3DC-2BB98C0C5C1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41D39FB-F11D-4E98-A1B3-A35F9896B8E5}" type="datetimeFigureOut">
              <a:rPr lang="en-US" smtClean="0"/>
              <a:t>5/22/2016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C0227B-ABC6-4634-B3DC-2BB98C0C5C1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D41D39FB-F11D-4E98-A1B3-A35F9896B8E5}" type="datetimeFigureOut">
              <a:rPr lang="en-US" smtClean="0"/>
              <a:t>5/22/2016</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59C0227B-ABC6-4634-B3DC-2BB98C0C5C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D41D39FB-F11D-4E98-A1B3-A35F9896B8E5}" type="datetimeFigureOut">
              <a:rPr lang="en-US" smtClean="0"/>
              <a:t>5/22/2016</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59C0227B-ABC6-4634-B3DC-2BB98C0C5C1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41D39FB-F11D-4E98-A1B3-A35F9896B8E5}" type="datetimeFigureOut">
              <a:rPr lang="en-US" smtClean="0"/>
              <a:t>5/22/2016</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59C0227B-ABC6-4634-B3DC-2BB98C0C5C1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41D39FB-F11D-4E98-A1B3-A35F9896B8E5}" type="datetimeFigureOut">
              <a:rPr lang="en-US" smtClean="0"/>
              <a:t>5/22/2016</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9C0227B-ABC6-4634-B3DC-2BB98C0C5C1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solidFill>
                  <a:schemeClr val="accent6"/>
                </a:solidFill>
              </a:rPr>
              <a:t>HARVESTLANDIA</a:t>
            </a:r>
            <a:endParaRPr lang="en-US" sz="7200" dirty="0">
              <a:solidFill>
                <a:schemeClr val="accent6"/>
              </a:solidFill>
            </a:endParaRPr>
          </a:p>
        </p:txBody>
      </p:sp>
      <p:sp>
        <p:nvSpPr>
          <p:cNvPr id="3" name="Subtitle 2"/>
          <p:cNvSpPr>
            <a:spLocks noGrp="1"/>
          </p:cNvSpPr>
          <p:nvPr>
            <p:ph type="subTitle" idx="1"/>
          </p:nvPr>
        </p:nvSpPr>
        <p:spPr/>
        <p:txBody>
          <a:bodyPr/>
          <a:lstStyle/>
          <a:p>
            <a:r>
              <a:rPr lang="en-US" dirty="0" smtClean="0"/>
              <a:t>By Harvest School’s GATE Class #1</a:t>
            </a:r>
            <a:endParaRPr lang="en-US" dirty="0"/>
          </a:p>
        </p:txBody>
      </p:sp>
    </p:spTree>
    <p:extLst>
      <p:ext uri="{BB962C8B-B14F-4D97-AF65-F5344CB8AC3E}">
        <p14:creationId xmlns:p14="http://schemas.microsoft.com/office/powerpoint/2010/main" val="3511983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0109" y="152400"/>
            <a:ext cx="8763000" cy="6524863"/>
          </a:xfrm>
          <a:prstGeom prst="rect">
            <a:avLst/>
          </a:prstGeom>
        </p:spPr>
        <p:txBody>
          <a:bodyPr wrap="square">
            <a:spAutoFit/>
          </a:bodyPr>
          <a:lstStyle/>
          <a:p>
            <a:pPr algn="ctr"/>
            <a:r>
              <a:rPr lang="en-US" sz="1400" b="1" dirty="0" smtClean="0"/>
              <a:t>HARVESTVILLE FARMS</a:t>
            </a:r>
          </a:p>
          <a:p>
            <a:pPr algn="ctr"/>
            <a:r>
              <a:rPr lang="en-US" sz="1400" b="1" dirty="0" smtClean="0">
                <a:effectLst/>
              </a:rPr>
              <a:t>Madely</a:t>
            </a:r>
            <a:r>
              <a:rPr lang="en-US" sz="1400" b="1" dirty="0" smtClean="0"/>
              <a:t>n &amp; Emmy</a:t>
            </a:r>
            <a:endParaRPr lang="en-US" sz="1400" b="0" dirty="0" smtClean="0">
              <a:effectLst/>
            </a:endParaRPr>
          </a:p>
          <a:p>
            <a:r>
              <a:rPr lang="en-US" sz="1300" b="0" dirty="0" smtClean="0">
                <a:effectLst/>
              </a:rPr>
              <a:t/>
            </a:r>
            <a:br>
              <a:rPr lang="en-US" sz="1300" b="0" dirty="0" smtClean="0">
                <a:effectLst/>
              </a:rPr>
            </a:br>
            <a:r>
              <a:rPr lang="en-US" sz="1300" b="0" dirty="0" smtClean="0">
                <a:effectLst/>
              </a:rPr>
              <a:t>  </a:t>
            </a:r>
            <a:r>
              <a:rPr lang="en-US" sz="1300" dirty="0" smtClean="0"/>
              <a:t>Do </a:t>
            </a:r>
            <a:r>
              <a:rPr lang="en-US" sz="1300" dirty="0"/>
              <a:t>you know how many people die or get sick from life threatening diseases when they eat crops or farm animals grown or fed with hormones or when they go to a factory to get contaminated? Our farm is a solution to solving all of the problems that crops and animals that are contaminated with hormones cause. </a:t>
            </a:r>
            <a:r>
              <a:rPr lang="en-US" sz="1300" b="0" dirty="0" smtClean="0">
                <a:effectLst/>
              </a:rPr>
              <a:t/>
            </a:r>
            <a:br>
              <a:rPr lang="en-US" sz="1300" b="0" dirty="0" smtClean="0">
                <a:effectLst/>
              </a:rPr>
            </a:br>
            <a:r>
              <a:rPr lang="en-US" sz="1300" b="0" dirty="0" smtClean="0">
                <a:effectLst/>
              </a:rPr>
              <a:t>  </a:t>
            </a:r>
            <a:r>
              <a:rPr lang="en-US" sz="1300" dirty="0" smtClean="0"/>
              <a:t>At </a:t>
            </a:r>
            <a:r>
              <a:rPr lang="en-US" sz="1300" dirty="0"/>
              <a:t>my farm for </a:t>
            </a:r>
            <a:r>
              <a:rPr lang="en-US" sz="1300" dirty="0" err="1"/>
              <a:t>Harvestville</a:t>
            </a:r>
            <a:r>
              <a:rPr lang="en-US" sz="1300" dirty="0"/>
              <a:t> I would like to have two big pastures with 2 acres each. One pasture for the bulls and one for the cows and horses. We need a separate pasture for the bulls because they are only for breeding and would be too violent and start ramming the horses. My main source for meat and milk is the cows. The beef cows produce meat and the dairy cow produce milk. We are using horses to plow the fields of wheat, alfalfa, and cornstalks instead of a tractor because we want to keep our farm very natural and we don’t want to pollute the air with smoke from the tractor. I want a nice, big, bright blue barn where we can store seeding, feed for the horses, equipment, and bales of alfalfa. We will have HUGE basins for cleansing vegetables. We will also have a baling machine for baling alfalfa. </a:t>
            </a:r>
            <a:r>
              <a:rPr lang="en-US" sz="1300" b="0" dirty="0" smtClean="0">
                <a:effectLst/>
              </a:rPr>
              <a:t/>
            </a:r>
            <a:br>
              <a:rPr lang="en-US" sz="1300" b="0" dirty="0" smtClean="0">
                <a:effectLst/>
              </a:rPr>
            </a:br>
            <a:r>
              <a:rPr lang="en-US" sz="1300" b="0" dirty="0" smtClean="0">
                <a:effectLst/>
              </a:rPr>
              <a:t>   </a:t>
            </a:r>
            <a:r>
              <a:rPr lang="en-US" sz="1300" dirty="0" smtClean="0"/>
              <a:t>The </a:t>
            </a:r>
            <a:r>
              <a:rPr lang="en-US" sz="1300" dirty="0"/>
              <a:t>animals at our farm produce all </a:t>
            </a:r>
            <a:r>
              <a:rPr lang="en-US" sz="1300" dirty="0" smtClean="0"/>
              <a:t>natural </a:t>
            </a:r>
            <a:r>
              <a:rPr lang="en-US" sz="1300" dirty="0"/>
              <a:t>meat and milk. They are not grown with hormones that may make milk dangerous to people. Our cows are free range and have access tons of grass, alfalfa, and oats every day to make sure they maintain a healthy diet and stay nice and fat. Our crops are grown with the most productive way of irrigation… Drip lines. We would like wide open spaces to plant our crops. It’s the best way for our crops to bloom and grow with as much efficiency as possible so all residents of </a:t>
            </a:r>
            <a:r>
              <a:rPr lang="en-US" sz="1300" dirty="0" err="1"/>
              <a:t>Harvestville</a:t>
            </a:r>
            <a:r>
              <a:rPr lang="en-US" sz="1300" dirty="0"/>
              <a:t> are happy. Cows will be used for both milk and dairy as for beef. Our bulls are hearty and strong and are to keep the population up. The horses are only the best and stay strong as they pull heavy machinery instead of having engine based tractors. </a:t>
            </a:r>
            <a:endParaRPr lang="en-US" sz="1300" b="0" dirty="0" smtClean="0">
              <a:effectLst/>
            </a:endParaRPr>
          </a:p>
          <a:p>
            <a:r>
              <a:rPr lang="en-US" sz="1300" dirty="0"/>
              <a:t> </a:t>
            </a:r>
            <a:r>
              <a:rPr lang="en-US" sz="1300" dirty="0" smtClean="0"/>
              <a:t> Crops </a:t>
            </a:r>
            <a:r>
              <a:rPr lang="en-US" sz="1300" dirty="0"/>
              <a:t>and animals are being grown and fed with hormones that makes the crops and the meat that we get from the animals contaminated with hormones, that can make the food dangerous for people to eat because it can cause many different kinds of life threatening diseases. We are going to solve the problem by making the animals that produce meat free range. We are going to solve the problem of crops being processed and produced with hormones by growing our crops with natural seeding when we plant them, not letting our grown crops go to factories so they don’t want the crops being pumped with unhealthy chemicals that can make people sick with many life threatening diseases. </a:t>
            </a:r>
            <a:r>
              <a:rPr lang="en-US" sz="1300" b="0" dirty="0" smtClean="0">
                <a:effectLst/>
              </a:rPr>
              <a:t/>
            </a:r>
            <a:br>
              <a:rPr lang="en-US" sz="1300" b="0" dirty="0" smtClean="0">
                <a:effectLst/>
              </a:rPr>
            </a:br>
            <a:r>
              <a:rPr lang="en-US" sz="1300" b="0" dirty="0" smtClean="0">
                <a:effectLst/>
              </a:rPr>
              <a:t>  </a:t>
            </a:r>
            <a:r>
              <a:rPr lang="en-US" sz="1300" dirty="0" smtClean="0"/>
              <a:t>We </a:t>
            </a:r>
            <a:r>
              <a:rPr lang="en-US" sz="1300" dirty="0"/>
              <a:t>hope our farm helps a lot of people and raises healthy, clean food for people to eat. We really care about all of the people and don’t want anyone getting sick or eating unhealthy food. Thank you for contributing to our society!                              </a:t>
            </a:r>
            <a:endParaRPr lang="en-US" sz="1300" b="0" dirty="0" smtClean="0">
              <a:effectLst/>
            </a:endParaRPr>
          </a:p>
        </p:txBody>
      </p:sp>
    </p:spTree>
    <p:extLst>
      <p:ext uri="{BB962C8B-B14F-4D97-AF65-F5344CB8AC3E}">
        <p14:creationId xmlns:p14="http://schemas.microsoft.com/office/powerpoint/2010/main" val="4276491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9382" y="407905"/>
            <a:ext cx="8686800" cy="6247864"/>
          </a:xfrm>
          <a:prstGeom prst="rect">
            <a:avLst/>
          </a:prstGeom>
        </p:spPr>
        <p:txBody>
          <a:bodyPr wrap="square">
            <a:spAutoFit/>
          </a:bodyPr>
          <a:lstStyle/>
          <a:p>
            <a:r>
              <a:rPr lang="en-US" sz="1400" b="1" u="sng" dirty="0"/>
              <a:t>Mythical world </a:t>
            </a:r>
            <a:endParaRPr lang="en-US" sz="1400" b="0" dirty="0" smtClean="0">
              <a:effectLst/>
            </a:endParaRPr>
          </a:p>
          <a:p>
            <a:r>
              <a:rPr lang="en-US" sz="1400" b="1" u="sng" dirty="0" err="1"/>
              <a:t>Name:Madison</a:t>
            </a:r>
            <a:r>
              <a:rPr lang="en-US" sz="1400" b="1" u="sng" dirty="0"/>
              <a:t> </a:t>
            </a:r>
            <a:r>
              <a:rPr lang="en-US" sz="1400" b="1" u="sng" dirty="0" err="1"/>
              <a:t>Moraza</a:t>
            </a:r>
            <a:endParaRPr lang="en-US" sz="1400" b="0" dirty="0" smtClean="0">
              <a:effectLst/>
            </a:endParaRPr>
          </a:p>
          <a:p>
            <a:r>
              <a:rPr lang="en-US" sz="1400" b="0" dirty="0" smtClean="0">
                <a:effectLst/>
              </a:rPr>
              <a:t/>
            </a:r>
            <a:br>
              <a:rPr lang="en-US" sz="1400" b="0" dirty="0" smtClean="0">
                <a:effectLst/>
              </a:rPr>
            </a:br>
            <a:endParaRPr lang="en-US" sz="1400" b="0" dirty="0" smtClean="0">
              <a:effectLst/>
            </a:endParaRPr>
          </a:p>
          <a:p>
            <a:r>
              <a:rPr lang="en-US" sz="1400" dirty="0"/>
              <a:t>Mythical world is a place to have fun and release stress ,Where you can have no </a:t>
            </a:r>
            <a:r>
              <a:rPr lang="en-US" sz="1400" dirty="0" err="1"/>
              <a:t>worries.When</a:t>
            </a:r>
            <a:r>
              <a:rPr lang="en-US" sz="1400" dirty="0"/>
              <a:t> children go to mythical world their parent don’t have to worry about them getting </a:t>
            </a:r>
            <a:r>
              <a:rPr lang="en-US" sz="1400" dirty="0" err="1"/>
              <a:t>hurt.The</a:t>
            </a:r>
            <a:r>
              <a:rPr lang="en-US" sz="1400" dirty="0"/>
              <a:t> people of </a:t>
            </a:r>
            <a:r>
              <a:rPr lang="en-US" sz="1400" dirty="0" err="1"/>
              <a:t>harvestlandia</a:t>
            </a:r>
            <a:r>
              <a:rPr lang="en-US" sz="1400" dirty="0"/>
              <a:t> won’t need to be bored when they are at the amusement </a:t>
            </a:r>
            <a:r>
              <a:rPr lang="en-US" sz="1400" dirty="0" err="1"/>
              <a:t>park.That</a:t>
            </a:r>
            <a:r>
              <a:rPr lang="en-US" sz="1400" dirty="0"/>
              <a:t> is why </a:t>
            </a:r>
            <a:r>
              <a:rPr lang="en-US" sz="1400" dirty="0" err="1"/>
              <a:t>i’m</a:t>
            </a:r>
            <a:r>
              <a:rPr lang="en-US" sz="1400" dirty="0"/>
              <a:t> building mythical world.</a:t>
            </a:r>
            <a:endParaRPr lang="en-US" sz="1400" b="0" dirty="0" smtClean="0">
              <a:effectLst/>
            </a:endParaRPr>
          </a:p>
          <a:p>
            <a:r>
              <a:rPr lang="en-US" sz="1400" b="0" dirty="0" smtClean="0">
                <a:effectLst/>
              </a:rPr>
              <a:t/>
            </a:r>
            <a:br>
              <a:rPr lang="en-US" sz="1400" b="0" dirty="0" smtClean="0">
                <a:effectLst/>
              </a:rPr>
            </a:br>
            <a:r>
              <a:rPr lang="en-US" sz="1400" i="1" dirty="0"/>
              <a:t>  For my project or structure </a:t>
            </a:r>
            <a:r>
              <a:rPr lang="en-US" sz="1400" i="1" dirty="0" err="1"/>
              <a:t>i’m</a:t>
            </a:r>
            <a:r>
              <a:rPr lang="en-US" sz="1400" i="1" dirty="0"/>
              <a:t> making a amusement </a:t>
            </a:r>
            <a:r>
              <a:rPr lang="en-US" sz="1400" i="1" dirty="0" err="1"/>
              <a:t>park.I</a:t>
            </a:r>
            <a:r>
              <a:rPr lang="en-US" sz="1400" i="1" dirty="0"/>
              <a:t> need the following </a:t>
            </a:r>
            <a:r>
              <a:rPr lang="en-US" sz="1400" i="1" dirty="0" err="1"/>
              <a:t>details:i</a:t>
            </a:r>
            <a:r>
              <a:rPr lang="en-US" sz="1400" i="1" dirty="0"/>
              <a:t> need </a:t>
            </a:r>
            <a:r>
              <a:rPr lang="en-US" sz="1400" i="1" dirty="0" err="1"/>
              <a:t>rides,i</a:t>
            </a:r>
            <a:r>
              <a:rPr lang="en-US" sz="1400" i="1" dirty="0"/>
              <a:t> need food </a:t>
            </a:r>
            <a:r>
              <a:rPr lang="en-US" sz="1400" i="1" dirty="0" err="1"/>
              <a:t>booths,i</a:t>
            </a:r>
            <a:r>
              <a:rPr lang="en-US" sz="1400" i="1" dirty="0"/>
              <a:t> need entertainment such as a stage for music and fun </a:t>
            </a:r>
            <a:r>
              <a:rPr lang="en-US" sz="1400" i="1" dirty="0" err="1"/>
              <a:t>activities,i</a:t>
            </a:r>
            <a:r>
              <a:rPr lang="en-US" sz="1400" i="1" dirty="0"/>
              <a:t> also need 3-6 lines to enter the park so there isn’t a long wait or crowded </a:t>
            </a:r>
            <a:r>
              <a:rPr lang="en-US" sz="1400" i="1" dirty="0" err="1"/>
              <a:t>areas.What</a:t>
            </a:r>
            <a:r>
              <a:rPr lang="en-US" sz="1400" i="1" dirty="0"/>
              <a:t> </a:t>
            </a:r>
            <a:r>
              <a:rPr lang="en-US" sz="1400" i="1" dirty="0" err="1"/>
              <a:t>i</a:t>
            </a:r>
            <a:r>
              <a:rPr lang="en-US" sz="1400" i="1" dirty="0"/>
              <a:t> want for my amusement park is for it to be very fun and brings joy to those who </a:t>
            </a:r>
            <a:r>
              <a:rPr lang="en-US" sz="1400" i="1" dirty="0" err="1"/>
              <a:t>come,i</a:t>
            </a:r>
            <a:r>
              <a:rPr lang="en-US" sz="1400" i="1" dirty="0"/>
              <a:t> also want it to benefit the community so </a:t>
            </a:r>
            <a:r>
              <a:rPr lang="en-US" sz="1400" i="1" dirty="0" err="1"/>
              <a:t>i</a:t>
            </a:r>
            <a:r>
              <a:rPr lang="en-US" sz="1400" i="1" dirty="0"/>
              <a:t> would make it so that its 1$ for admission cause </a:t>
            </a:r>
            <a:r>
              <a:rPr lang="en-US" sz="1400" i="1" dirty="0" err="1"/>
              <a:t>i</a:t>
            </a:r>
            <a:r>
              <a:rPr lang="en-US" sz="1400" i="1" dirty="0"/>
              <a:t> want the community to be able  to go to the amusement park even if they don't have a lot of money.</a:t>
            </a:r>
            <a:endParaRPr lang="en-US" sz="1400" b="0" dirty="0" smtClean="0">
              <a:effectLst/>
            </a:endParaRPr>
          </a:p>
          <a:p>
            <a:r>
              <a:rPr lang="en-US" sz="1400" b="0" dirty="0" smtClean="0">
                <a:effectLst/>
              </a:rPr>
              <a:t/>
            </a:r>
            <a:br>
              <a:rPr lang="en-US" sz="1400" b="0" dirty="0" smtClean="0">
                <a:effectLst/>
              </a:rPr>
            </a:br>
            <a:r>
              <a:rPr lang="en-US" sz="1400" i="1" dirty="0"/>
              <a:t>       As the manager of the amusement park I need to make an on site doctor and a fun meter ,because when people get hurt they will not have to sue because we’ll treat them pay free at the doctor’s </a:t>
            </a:r>
            <a:r>
              <a:rPr lang="en-US" sz="1400" i="1" dirty="0" err="1"/>
              <a:t>site.For</a:t>
            </a:r>
            <a:r>
              <a:rPr lang="en-US" sz="1400" i="1" dirty="0"/>
              <a:t> the fun meter every time we build a new ride we can see if it is fun enough cause who would want a boring ride.</a:t>
            </a:r>
            <a:endParaRPr lang="en-US" sz="1400" b="0" dirty="0" smtClean="0">
              <a:effectLst/>
            </a:endParaRPr>
          </a:p>
          <a:p>
            <a:r>
              <a:rPr lang="en-US" sz="1400" b="0" dirty="0" smtClean="0">
                <a:effectLst/>
              </a:rPr>
              <a:t/>
            </a:r>
            <a:br>
              <a:rPr lang="en-US" sz="1400" b="0" dirty="0" smtClean="0">
                <a:effectLst/>
              </a:rPr>
            </a:br>
            <a:r>
              <a:rPr lang="en-US" sz="1400" i="1" dirty="0"/>
              <a:t>For my problem safety is a big problem. So to solve this problem I would make an on site </a:t>
            </a:r>
            <a:r>
              <a:rPr lang="en-US" sz="1400" i="1" dirty="0" err="1"/>
              <a:t>doctor.The</a:t>
            </a:r>
            <a:r>
              <a:rPr lang="en-US" sz="1400" i="1" dirty="0"/>
              <a:t> doctor’s office is there because </a:t>
            </a:r>
            <a:r>
              <a:rPr lang="en-US" sz="1400" i="1" dirty="0" err="1"/>
              <a:t>i</a:t>
            </a:r>
            <a:r>
              <a:rPr lang="en-US" sz="1400" i="1" dirty="0"/>
              <a:t> wouldn’t want to be sued for medical issues. When you first started I taught all I needed was rides now </a:t>
            </a:r>
            <a:r>
              <a:rPr lang="en-US" sz="1400" i="1" dirty="0" err="1"/>
              <a:t>i</a:t>
            </a:r>
            <a:r>
              <a:rPr lang="en-US" sz="1400" i="1" dirty="0"/>
              <a:t> have  food and rides a doctor and help office.</a:t>
            </a:r>
            <a:endParaRPr lang="en-US" sz="1400" b="0" dirty="0" smtClean="0">
              <a:effectLst/>
            </a:endParaRPr>
          </a:p>
          <a:p>
            <a:r>
              <a:rPr lang="en-US" sz="1400" b="0" dirty="0" smtClean="0">
                <a:effectLst/>
              </a:rPr>
              <a:t/>
            </a:r>
            <a:br>
              <a:rPr lang="en-US" sz="1400" b="0" dirty="0" smtClean="0">
                <a:effectLst/>
              </a:rPr>
            </a:br>
            <a:r>
              <a:rPr lang="en-US" sz="1400" i="1" dirty="0"/>
              <a:t>When my amusement park is done I will be sure to fix all of the problems before opening the park to the </a:t>
            </a:r>
            <a:r>
              <a:rPr lang="en-US" sz="1400" i="1" dirty="0" err="1"/>
              <a:t>public.For</a:t>
            </a:r>
            <a:r>
              <a:rPr lang="en-US" sz="1400" i="1" dirty="0"/>
              <a:t> my amusement park mythical world suites it because of the color </a:t>
            </a:r>
            <a:r>
              <a:rPr lang="en-US" sz="1400" i="1" dirty="0" err="1"/>
              <a:t>scheme.Those</a:t>
            </a:r>
            <a:r>
              <a:rPr lang="en-US" sz="1400" i="1" dirty="0"/>
              <a:t> are my three subjects</a:t>
            </a:r>
            <a:r>
              <a:rPr lang="en-US" sz="1400" i="1" dirty="0" smtClean="0"/>
              <a:t>.</a:t>
            </a:r>
            <a:endParaRPr lang="en-US" sz="1400" dirty="0"/>
          </a:p>
        </p:txBody>
      </p:sp>
    </p:spTree>
    <p:extLst>
      <p:ext uri="{BB962C8B-B14F-4D97-AF65-F5344CB8AC3E}">
        <p14:creationId xmlns:p14="http://schemas.microsoft.com/office/powerpoint/2010/main" val="115852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0109" y="304800"/>
            <a:ext cx="8839200" cy="5693866"/>
          </a:xfrm>
          <a:prstGeom prst="rect">
            <a:avLst/>
          </a:prstGeom>
        </p:spPr>
        <p:txBody>
          <a:bodyPr wrap="square">
            <a:spAutoFit/>
          </a:bodyPr>
          <a:lstStyle/>
          <a:p>
            <a:pPr algn="ctr"/>
            <a:r>
              <a:rPr lang="en-US" sz="1400" dirty="0"/>
              <a:t>WATERLAND</a:t>
            </a:r>
            <a:endParaRPr lang="en-US" sz="1400" b="0" dirty="0" smtClean="0">
              <a:effectLst/>
            </a:endParaRPr>
          </a:p>
          <a:p>
            <a:pPr algn="ctr"/>
            <a:r>
              <a:rPr lang="en-US" sz="1400" b="0" dirty="0" smtClean="0">
                <a:effectLst/>
              </a:rPr>
              <a:t>By Mariella</a:t>
            </a:r>
          </a:p>
          <a:p>
            <a:r>
              <a:rPr lang="en-US" sz="1400" b="0" dirty="0" smtClean="0">
                <a:effectLst/>
              </a:rPr>
              <a:t/>
            </a:r>
            <a:br>
              <a:rPr lang="en-US" sz="1400" b="0" dirty="0" smtClean="0">
                <a:effectLst/>
              </a:rPr>
            </a:br>
            <a:r>
              <a:rPr lang="en-US" sz="1400" dirty="0"/>
              <a:t>I am designing a water park for .  I made it in Minecraft so it is all Minecraft based                                </a:t>
            </a:r>
            <a:endParaRPr lang="en-US" sz="1400" b="0" dirty="0" smtClean="0">
              <a:effectLst/>
            </a:endParaRPr>
          </a:p>
          <a:p>
            <a:r>
              <a:rPr lang="en-US" sz="1400" b="0" dirty="0" smtClean="0">
                <a:effectLst/>
              </a:rPr>
              <a:t/>
            </a:r>
            <a:br>
              <a:rPr lang="en-US" sz="1400" b="0" dirty="0" smtClean="0">
                <a:effectLst/>
              </a:rPr>
            </a:br>
            <a:r>
              <a:rPr lang="en-US" sz="1400" dirty="0"/>
              <a:t>In my  waterpark  I will have a parking lot for the individuals that  have the car module . My personal stuff like my house or archery target will have a  authorized personnel  sign by it with a table, and a laptop with a sign by it saying how to become authorized personnel.  My first area will be for all ages from toddlers to adults. The building next to it will be the bathrooms. In there will be a changing stations, Showers, and  bathrooms. It doesn’t matter which one you go in  they both look the same. Then you go out the back door and by the bathrooms is Children’s Place. In Children’s Place, there is a pool room and when you swim out of the pool room you open the door  to waterslide alley . There is a lot of water slides for little ones . If you are an adult and don’t want to watch your kids have fun , you go to adult palace.  There is a </a:t>
            </a:r>
            <a:r>
              <a:rPr lang="en-US" sz="1400" dirty="0" err="1"/>
              <a:t>jacuzzi</a:t>
            </a:r>
            <a:r>
              <a:rPr lang="en-US" sz="1400" dirty="0"/>
              <a:t> and a regular pool, and last but not least a bar.  The simulator  is the big brick structure. There  I will have a focus group which tells me if the  new ideas are a flop.  Nearby will be another brick structure. That is the </a:t>
            </a:r>
            <a:r>
              <a:rPr lang="en-US" sz="1400" dirty="0" err="1"/>
              <a:t>confrence</a:t>
            </a:r>
            <a:r>
              <a:rPr lang="en-US" sz="1400" dirty="0"/>
              <a:t> room . We discuss money there. The last thing  is the pillared house for my villager.</a:t>
            </a:r>
            <a:endParaRPr lang="en-US" sz="1400" b="0" dirty="0" smtClean="0">
              <a:effectLst/>
            </a:endParaRPr>
          </a:p>
          <a:p>
            <a:r>
              <a:rPr lang="en-US" sz="1400" b="0" dirty="0" smtClean="0">
                <a:effectLst/>
              </a:rPr>
              <a:t/>
            </a:r>
            <a:br>
              <a:rPr lang="en-US" sz="1400" b="0" dirty="0" smtClean="0">
                <a:effectLst/>
              </a:rPr>
            </a:br>
            <a:r>
              <a:rPr lang="en-US" sz="1400" dirty="0"/>
              <a:t>My system is that my workers must change stations every hour so the customers feel safe and the workers won’t be bored. The last system is a </a:t>
            </a:r>
            <a:r>
              <a:rPr lang="en-US" sz="1400" dirty="0" err="1"/>
              <a:t>sighns</a:t>
            </a:r>
            <a:r>
              <a:rPr lang="en-US" sz="1400" dirty="0"/>
              <a:t> positioned everywhere and they tell you directions, where you are and the building you are at.</a:t>
            </a:r>
            <a:endParaRPr lang="en-US" sz="1400" b="0" dirty="0" smtClean="0">
              <a:effectLst/>
            </a:endParaRPr>
          </a:p>
          <a:p>
            <a:r>
              <a:rPr lang="en-US" sz="1400" b="0" dirty="0" smtClean="0">
                <a:effectLst/>
              </a:rPr>
              <a:t/>
            </a:r>
            <a:br>
              <a:rPr lang="en-US" sz="1400" b="0" dirty="0" smtClean="0">
                <a:effectLst/>
              </a:rPr>
            </a:br>
            <a:r>
              <a:rPr lang="en-US" sz="1400" dirty="0"/>
              <a:t>The problem that I hope to solve is the entertainment problem. Many people who are not wealthy enough to go to movies, and amusement parks can come to my waterpark and have loads of fun as a family. The waterpark is a bonding area and many people will love it. That is why I want to stop the entertainment problem</a:t>
            </a:r>
            <a:r>
              <a:rPr lang="en-US" sz="1400" dirty="0" smtClean="0"/>
              <a:t>.</a:t>
            </a:r>
            <a:endParaRPr lang="en-US" sz="1400" b="0" dirty="0" smtClean="0">
              <a:effectLst/>
            </a:endParaRPr>
          </a:p>
        </p:txBody>
      </p:sp>
    </p:spTree>
    <p:extLst>
      <p:ext uri="{BB962C8B-B14F-4D97-AF65-F5344CB8AC3E}">
        <p14:creationId xmlns:p14="http://schemas.microsoft.com/office/powerpoint/2010/main" val="2117864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710" y="76200"/>
            <a:ext cx="8915400" cy="6740307"/>
          </a:xfrm>
          <a:prstGeom prst="rect">
            <a:avLst/>
          </a:prstGeom>
        </p:spPr>
        <p:txBody>
          <a:bodyPr wrap="square">
            <a:spAutoFit/>
          </a:bodyPr>
          <a:lstStyle/>
          <a:p>
            <a:pPr algn="ctr"/>
            <a:r>
              <a:rPr lang="en-US" b="1" dirty="0"/>
              <a:t>MUSCLE </a:t>
            </a:r>
            <a:r>
              <a:rPr lang="en-US" b="1" dirty="0" smtClean="0"/>
              <a:t>PARK</a:t>
            </a:r>
          </a:p>
          <a:p>
            <a:pPr algn="ctr"/>
            <a:r>
              <a:rPr lang="en-US" b="1" dirty="0" smtClean="0">
                <a:effectLst/>
              </a:rPr>
              <a:t>Montrell and Nick</a:t>
            </a:r>
          </a:p>
          <a:p>
            <a:r>
              <a:rPr lang="en-US" dirty="0"/>
              <a:t>                  Did you know that obesity can lead to bone disease?   Our project is a park for </a:t>
            </a:r>
            <a:r>
              <a:rPr lang="en-US" dirty="0" err="1"/>
              <a:t>Harvestlandia</a:t>
            </a:r>
            <a:r>
              <a:rPr lang="en-US" dirty="0"/>
              <a:t>. We are trying to solve the problem of obesity. </a:t>
            </a:r>
            <a:endParaRPr lang="en-US" b="0" dirty="0" smtClean="0">
              <a:effectLst/>
            </a:endParaRPr>
          </a:p>
          <a:p>
            <a:r>
              <a:rPr lang="en-US" b="0" dirty="0" smtClean="0">
                <a:effectLst/>
              </a:rPr>
              <a:t/>
            </a:r>
            <a:br>
              <a:rPr lang="en-US" b="0" dirty="0" smtClean="0">
                <a:effectLst/>
              </a:rPr>
            </a:br>
            <a:r>
              <a:rPr lang="en-US" dirty="0"/>
              <a:t>       Our structure is a park for </a:t>
            </a:r>
            <a:r>
              <a:rPr lang="en-US" dirty="0" err="1"/>
              <a:t>Harvestlandia</a:t>
            </a:r>
            <a:r>
              <a:rPr lang="en-US" dirty="0"/>
              <a:t>. In our park we will have a playground, basketball court, baseball field, soccer </a:t>
            </a:r>
            <a:r>
              <a:rPr lang="en-US" dirty="0" err="1"/>
              <a:t>field,swings</a:t>
            </a:r>
            <a:r>
              <a:rPr lang="en-US" dirty="0"/>
              <a:t> etc.  It will  also have a food court with healthy foods, causal foods, and unhealthy foods.  When you walk in you will see the </a:t>
            </a:r>
            <a:r>
              <a:rPr lang="en-US" dirty="0" err="1"/>
              <a:t>playground.Past</a:t>
            </a:r>
            <a:r>
              <a:rPr lang="en-US" dirty="0"/>
              <a:t> the playground you will see the swings , and the basketball court.  At the middle of the park you will be at the workout room.  At the back of the of the park you will see the baseball field and soccer field.</a:t>
            </a:r>
            <a:endParaRPr lang="en-US" b="0" dirty="0" smtClean="0">
              <a:effectLst/>
            </a:endParaRPr>
          </a:p>
          <a:p>
            <a:r>
              <a:rPr lang="en-US" b="0" dirty="0" smtClean="0">
                <a:effectLst/>
              </a:rPr>
              <a:t/>
            </a:r>
            <a:br>
              <a:rPr lang="en-US" b="0" dirty="0" smtClean="0">
                <a:effectLst/>
              </a:rPr>
            </a:br>
            <a:r>
              <a:rPr lang="en-US" dirty="0"/>
              <a:t>         Our system is a workout room, where inside it will be 90 degrees f.  Inside there will be treadmills, bench press, etc.  It will be open from 5:00 am-11:30 pm.  Around the workout room there will be laser eye security cameras to watch crimes like robberies. The age limit 13 and up.  It will cost 50 cents to get a full workout and 25 cents for a half workout.</a:t>
            </a:r>
            <a:endParaRPr lang="en-US" b="0" dirty="0" smtClean="0">
              <a:effectLst/>
            </a:endParaRPr>
          </a:p>
          <a:p>
            <a:r>
              <a:rPr lang="en-US" dirty="0"/>
              <a:t>                  Our city’s problem is obesity.  We will help solve obesity by having a workout room in the park. Obesity is when people are overweight.  We don't want people overweight because then it will be harder to get around because they will be overweight and heavy. Obese people also have a higher probability of heart disease,  type 2 diabetes, and bone and joint disease</a:t>
            </a:r>
            <a:r>
              <a:rPr lang="en-US" dirty="0" smtClean="0"/>
              <a:t>.</a:t>
            </a:r>
            <a:endParaRPr lang="en-US" b="0" dirty="0" smtClean="0">
              <a:effectLst/>
            </a:endParaRPr>
          </a:p>
        </p:txBody>
      </p:sp>
    </p:spTree>
    <p:extLst>
      <p:ext uri="{BB962C8B-B14F-4D97-AF65-F5344CB8AC3E}">
        <p14:creationId xmlns:p14="http://schemas.microsoft.com/office/powerpoint/2010/main" val="3087729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764" y="152400"/>
            <a:ext cx="8839200" cy="6324808"/>
          </a:xfrm>
          <a:prstGeom prst="rect">
            <a:avLst/>
          </a:prstGeom>
        </p:spPr>
        <p:txBody>
          <a:bodyPr wrap="square">
            <a:spAutoFit/>
          </a:bodyPr>
          <a:lstStyle/>
          <a:p>
            <a:r>
              <a:rPr lang="en-US" sz="1500" b="1" u="sng" dirty="0"/>
              <a:t>Serena’s Police department</a:t>
            </a:r>
            <a:endParaRPr lang="en-US" sz="1500" b="0" dirty="0" smtClean="0">
              <a:effectLst/>
            </a:endParaRPr>
          </a:p>
          <a:p>
            <a:r>
              <a:rPr lang="en-US" sz="1500" dirty="0"/>
              <a:t>By: Serena </a:t>
            </a:r>
            <a:r>
              <a:rPr lang="en-US" sz="1500" dirty="0" smtClean="0"/>
              <a:t>Bosquez</a:t>
            </a:r>
          </a:p>
          <a:p>
            <a:endParaRPr lang="en-US" sz="1500" b="0" dirty="0" smtClean="0">
              <a:effectLst/>
            </a:endParaRPr>
          </a:p>
          <a:p>
            <a:r>
              <a:rPr lang="en-US" sz="1500" dirty="0"/>
              <a:t>Think it would help out or city with the </a:t>
            </a:r>
            <a:r>
              <a:rPr lang="en-US" sz="1500" dirty="0" err="1"/>
              <a:t>crime.I</a:t>
            </a:r>
            <a:r>
              <a:rPr lang="en-US" sz="1500" dirty="0"/>
              <a:t> will be doing a police station and I think it would help or city with crime. For my structure of my police station I would have when you first walk into the police station on the left side I would have a hall then I would have a door to open and all the computers and phones are going to be there for the dispatcher’s office.  Then next to the office.  I will have a break room for them to go and to eat and a bathroom and  cafeteria for them to get there food to eat.  Then on the left hand side I would have a room where the officers can get their weapons and they can get their equipment to train.  Also there would be a gym for the police officers to work out and a vending machine in there for them to give them a drink.  On the second floor I would have a room on the left where they can have a conference.  There would be a bathroom before that for men and women.  In the middle when you first come out of the elevator there will be a couple of chairs and a water jug.  Then on the right side of the second floor I would have a storage room with all the equipment that the prisoner need to use and have to have.  It will hold their clothes there shower material.</a:t>
            </a:r>
            <a:endParaRPr lang="en-US" sz="1500" b="0" dirty="0" smtClean="0">
              <a:effectLst/>
            </a:endParaRPr>
          </a:p>
          <a:p>
            <a:r>
              <a:rPr lang="en-US" sz="1500" b="0" dirty="0" smtClean="0">
                <a:effectLst/>
              </a:rPr>
              <a:t/>
            </a:r>
            <a:br>
              <a:rPr lang="en-US" sz="1500" b="0" dirty="0" smtClean="0">
                <a:effectLst/>
              </a:rPr>
            </a:br>
            <a:r>
              <a:rPr lang="en-US" sz="1500" dirty="0"/>
              <a:t>System-  For my structure I would have a where the police officers can watch a video or movie about how everyone should be treated equally.   I want people to learn that everyone is the same but don’t look the same.  It would be basically a movie theater and a college classroom combine together where they can watch a video or movie and take notes.</a:t>
            </a:r>
            <a:endParaRPr lang="en-US" sz="1500" b="0" dirty="0" smtClean="0">
              <a:effectLst/>
            </a:endParaRPr>
          </a:p>
          <a:p>
            <a:r>
              <a:rPr lang="en-US" sz="1500" dirty="0"/>
              <a:t>Problem- My problem is people are getting treated differently because of their color.  Different cops that are getting killed or killing others because the opposite color of the other people. So my idea is to make a movie theater and a collage school. They watch videos about why people matter.  My structure will help bring people together and talk to each other. </a:t>
            </a:r>
            <a:endParaRPr lang="en-US" sz="1500" b="0" dirty="0" smtClean="0">
              <a:effectLst/>
            </a:endParaRPr>
          </a:p>
        </p:txBody>
      </p:sp>
    </p:spTree>
    <p:extLst>
      <p:ext uri="{BB962C8B-B14F-4D97-AF65-F5344CB8AC3E}">
        <p14:creationId xmlns:p14="http://schemas.microsoft.com/office/powerpoint/2010/main" val="292820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327" y="76200"/>
            <a:ext cx="8839200" cy="6694140"/>
          </a:xfrm>
          <a:prstGeom prst="rect">
            <a:avLst/>
          </a:prstGeom>
        </p:spPr>
        <p:txBody>
          <a:bodyPr wrap="square">
            <a:spAutoFit/>
          </a:bodyPr>
          <a:lstStyle/>
          <a:p>
            <a:pPr algn="ctr"/>
            <a:r>
              <a:rPr lang="en-US" sz="1300" b="1" dirty="0"/>
              <a:t>The Off-Shop</a:t>
            </a:r>
            <a:endParaRPr lang="en-US" sz="1300" b="1" dirty="0" smtClean="0">
              <a:effectLst/>
            </a:endParaRPr>
          </a:p>
          <a:p>
            <a:pPr algn="ctr"/>
            <a:r>
              <a:rPr lang="en-US" sz="1300" b="1" dirty="0"/>
              <a:t>By </a:t>
            </a:r>
            <a:r>
              <a:rPr lang="en-US" sz="1300" b="1" dirty="0" err="1"/>
              <a:t>Vannalie</a:t>
            </a:r>
            <a:endParaRPr lang="en-US" sz="1300" b="1" dirty="0" smtClean="0">
              <a:effectLst/>
            </a:endParaRPr>
          </a:p>
          <a:p>
            <a:r>
              <a:rPr lang="en-US" sz="1300" b="0" dirty="0" smtClean="0">
                <a:effectLst/>
              </a:rPr>
              <a:t/>
            </a:r>
            <a:br>
              <a:rPr lang="en-US" sz="1300" b="0" dirty="0" smtClean="0">
                <a:effectLst/>
              </a:rPr>
            </a:br>
            <a:r>
              <a:rPr lang="en-US" sz="1300" dirty="0"/>
              <a:t>All around the world, office stores are wasting materials. They are wasting </a:t>
            </a:r>
            <a:r>
              <a:rPr lang="en-US" sz="1300" dirty="0" err="1"/>
              <a:t>trees,oil,and</a:t>
            </a:r>
            <a:r>
              <a:rPr lang="en-US" sz="1300" dirty="0"/>
              <a:t> water. Office stores contain many things such as </a:t>
            </a:r>
            <a:r>
              <a:rPr lang="en-US" sz="1300" dirty="0" err="1"/>
              <a:t>aisles,registers,restrooms,displays</a:t>
            </a:r>
            <a:r>
              <a:rPr lang="en-US" sz="1300" dirty="0"/>
              <a:t>, and other. It will be a great place to buy and work at. My office store will help recycle and make supplies.              </a:t>
            </a:r>
            <a:endParaRPr lang="en-US" sz="1300" b="0" dirty="0" smtClean="0">
              <a:effectLst/>
            </a:endParaRPr>
          </a:p>
          <a:p>
            <a:r>
              <a:rPr lang="en-US" sz="1300" dirty="0"/>
              <a:t>My structure is a office store. There will be a bin that helps recycle wasted items in the front of the store. By recycling we can make more supplies for the store and for more people to learn and work with.</a:t>
            </a:r>
            <a:endParaRPr lang="en-US" sz="1300" b="0" dirty="0" smtClean="0">
              <a:effectLst/>
            </a:endParaRPr>
          </a:p>
          <a:p>
            <a:r>
              <a:rPr lang="en-US" sz="1300" b="0" dirty="0" smtClean="0">
                <a:effectLst/>
              </a:rPr>
              <a:t/>
            </a:r>
            <a:br>
              <a:rPr lang="en-US" sz="1300" b="0" dirty="0" smtClean="0">
                <a:effectLst/>
              </a:rPr>
            </a:br>
            <a:r>
              <a:rPr lang="en-US" sz="1300" dirty="0"/>
              <a:t>My Structure will have at least 5-10 aisles. Each aisle will connect to each other at the </a:t>
            </a:r>
            <a:r>
              <a:rPr lang="en-US" sz="1300" dirty="0" err="1"/>
              <a:t>end.There</a:t>
            </a:r>
            <a:r>
              <a:rPr lang="en-US" sz="1300" dirty="0"/>
              <a:t> will be </a:t>
            </a:r>
            <a:r>
              <a:rPr lang="en-US" sz="1300" dirty="0" err="1"/>
              <a:t>displays,but</a:t>
            </a:r>
            <a:r>
              <a:rPr lang="en-US" sz="1300" dirty="0"/>
              <a:t> there will be a glass case around expensive items; such as </a:t>
            </a:r>
            <a:r>
              <a:rPr lang="en-US" sz="1300" dirty="0" err="1"/>
              <a:t>computers,printers</a:t>
            </a:r>
            <a:r>
              <a:rPr lang="en-US" sz="1300" dirty="0"/>
              <a:t>, and etc. When a customer walks in, there would be the cashier registers near the </a:t>
            </a:r>
            <a:r>
              <a:rPr lang="en-US" sz="1300" dirty="0" err="1"/>
              <a:t>right,restrooms</a:t>
            </a:r>
            <a:r>
              <a:rPr lang="en-US" sz="1300" dirty="0"/>
              <a:t> on the </a:t>
            </a:r>
            <a:r>
              <a:rPr lang="en-US" sz="1300" dirty="0" err="1"/>
              <a:t>left,isles</a:t>
            </a:r>
            <a:r>
              <a:rPr lang="en-US" sz="1300" dirty="0"/>
              <a:t> in </a:t>
            </a:r>
            <a:r>
              <a:rPr lang="en-US" sz="1300" dirty="0" err="1"/>
              <a:t>front,and</a:t>
            </a:r>
            <a:r>
              <a:rPr lang="en-US" sz="1300" dirty="0"/>
              <a:t> items around in baskets. There will be aisles in which, hold bins to recycle those items wasted. There will be donation areas where people can give and get items or materials. In some places there would be an area where people can buy a reusable shopping bag. This is my Structure’s </a:t>
            </a:r>
            <a:r>
              <a:rPr lang="en-US" sz="1300" dirty="0" err="1"/>
              <a:t>purpose,use</a:t>
            </a:r>
            <a:r>
              <a:rPr lang="en-US" sz="1300" dirty="0"/>
              <a:t>, and description.</a:t>
            </a:r>
            <a:endParaRPr lang="en-US" sz="1300" b="0" dirty="0" smtClean="0">
              <a:effectLst/>
            </a:endParaRPr>
          </a:p>
          <a:p>
            <a:r>
              <a:rPr lang="en-US" sz="1300" b="0" dirty="0" smtClean="0">
                <a:effectLst/>
              </a:rPr>
              <a:t/>
            </a:r>
            <a:br>
              <a:rPr lang="en-US" sz="1300" b="0" dirty="0" smtClean="0">
                <a:effectLst/>
              </a:rPr>
            </a:br>
            <a:r>
              <a:rPr lang="en-US" sz="1300" dirty="0"/>
              <a:t>The Problem my System is solving is people not recycling items. A system that can be in a Office Store is people recycling cardboard and paper. Many people waste it. To help this cause, I will have a bin outside or inside the store which will allow people to reuse those items. There will be higher prices for the items getting misspent. This helps the community reserve materials such as, trees, oil, and water. My System can help the community see that you can reuse materials and make the world more greener. By putting this bin outside people can recycle misused resources. This is how my system can help solve this cause.</a:t>
            </a:r>
            <a:endParaRPr lang="en-US" sz="1300" b="0" dirty="0" smtClean="0">
              <a:effectLst/>
            </a:endParaRPr>
          </a:p>
          <a:p>
            <a:r>
              <a:rPr lang="en-US" sz="1300" b="0" dirty="0" smtClean="0">
                <a:effectLst/>
              </a:rPr>
              <a:t/>
            </a:r>
            <a:br>
              <a:rPr lang="en-US" sz="1300" b="0" dirty="0" smtClean="0">
                <a:effectLst/>
              </a:rPr>
            </a:br>
            <a:r>
              <a:rPr lang="en-US" sz="1300" dirty="0"/>
              <a:t>The Problem that I will solve in my office store is to not waste items such as cardboard and paper. There are many ways of solving this situation, but I chose to recycle it and give it for people who need it. People may have ideas of solving the cause by recycling it and putting it back in the store for people to </a:t>
            </a:r>
            <a:r>
              <a:rPr lang="en-US" sz="1300" dirty="0" err="1"/>
              <a:t>buy;but</a:t>
            </a:r>
            <a:r>
              <a:rPr lang="en-US" sz="1300" dirty="0"/>
              <a:t> citizens may not buy it if it is not perfectly normal. This can help our town not misuse resources that make these items. One of these resources are trees, which provide us air. By recycling we can save more paper, which can also help not cut down many trees. By solving this problem can make a change. This is my problem and how I am going to solve it.</a:t>
            </a:r>
            <a:endParaRPr lang="en-US" sz="1300" b="0" dirty="0" smtClean="0">
              <a:effectLst/>
            </a:endParaRPr>
          </a:p>
          <a:p>
            <a:r>
              <a:rPr lang="en-US" sz="1300" dirty="0"/>
              <a:t>In conclusion, I am designing an office store. It contains a Structure, System, and Problem. The Problem is to stop wasting supplies and recycle, the System is to hold a bin at the front of the store to recycle, and the Structure is a Office store</a:t>
            </a:r>
            <a:r>
              <a:rPr lang="en-US" sz="1300" dirty="0" smtClean="0"/>
              <a:t>.</a:t>
            </a:r>
            <a:endParaRPr lang="en-US" sz="1300" b="0" dirty="0" smtClean="0">
              <a:effectLst/>
            </a:endParaRPr>
          </a:p>
        </p:txBody>
      </p:sp>
    </p:spTree>
    <p:extLst>
      <p:ext uri="{BB962C8B-B14F-4D97-AF65-F5344CB8AC3E}">
        <p14:creationId xmlns:p14="http://schemas.microsoft.com/office/powerpoint/2010/main" val="1338284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1727" y="228600"/>
            <a:ext cx="8534400" cy="5909310"/>
          </a:xfrm>
          <a:prstGeom prst="rect">
            <a:avLst/>
          </a:prstGeom>
        </p:spPr>
        <p:txBody>
          <a:bodyPr wrap="square">
            <a:spAutoFit/>
          </a:bodyPr>
          <a:lstStyle/>
          <a:p>
            <a:pPr algn="ctr"/>
            <a:r>
              <a:rPr lang="en-US" sz="1400" b="1" dirty="0"/>
              <a:t>Vet and Animal Shelter</a:t>
            </a:r>
            <a:endParaRPr lang="en-US" sz="1400" b="1" dirty="0" smtClean="0">
              <a:effectLst/>
            </a:endParaRPr>
          </a:p>
          <a:p>
            <a:pPr algn="ctr"/>
            <a:r>
              <a:rPr lang="en-US" sz="1400" b="1" dirty="0"/>
              <a:t>By: Alexis Z. and Brianna S</a:t>
            </a:r>
            <a:r>
              <a:rPr lang="en-US" sz="1400" b="1" dirty="0" smtClean="0"/>
              <a:t>.</a:t>
            </a:r>
            <a:endParaRPr lang="en-US" sz="1400" b="1" dirty="0" smtClean="0">
              <a:effectLst/>
            </a:endParaRPr>
          </a:p>
          <a:p>
            <a:r>
              <a:rPr lang="en-US" sz="1400" dirty="0" smtClean="0"/>
              <a:t>   What </a:t>
            </a:r>
            <a:r>
              <a:rPr lang="en-US" sz="1400" dirty="0"/>
              <a:t>kind of structure would you feel comfortable in when going to the vet or animal shelter?  In our animal shelter and vet will not even seem like a place where animals get shots and get check-ups. One part of our structure will be the animal shelter.  We will have a room just for cats.  All of the dogs will be in a separate room so the dogs will not get all riled up looking at the cats and wanting to get out and hurting themselves.  All of the smaller animals will also go into a separate room.  Keeping all of the different rooms will help them keep their anxiety down because some animals could die from anxiety.  </a:t>
            </a:r>
            <a:endParaRPr lang="en-US" sz="1400" b="0" dirty="0" smtClean="0">
              <a:effectLst/>
            </a:endParaRPr>
          </a:p>
          <a:p>
            <a:r>
              <a:rPr lang="en-US" sz="1400" dirty="0" smtClean="0"/>
              <a:t>   There </a:t>
            </a:r>
            <a:r>
              <a:rPr lang="en-US" sz="1400" dirty="0"/>
              <a:t>will also be extra rooms for extra purposes.   One of the extra rooms will be storage to keep all of the blankets and food, etc.  The grooming room will also have wash tubs so the animals can get a bath and then get groomed.  </a:t>
            </a:r>
            <a:endParaRPr lang="en-US" sz="1400" b="0" dirty="0" smtClean="0">
              <a:effectLst/>
            </a:endParaRPr>
          </a:p>
          <a:p>
            <a:r>
              <a:rPr lang="en-US" sz="1400" dirty="0" smtClean="0"/>
              <a:t>   The </a:t>
            </a:r>
            <a:r>
              <a:rPr lang="en-US" sz="1400" dirty="0"/>
              <a:t>vet part of our structure will have one waiting room, two exam rooms, and two operation rooms. </a:t>
            </a:r>
            <a:r>
              <a:rPr lang="en-US" sz="1400" dirty="0" smtClean="0"/>
              <a:t>   Are </a:t>
            </a:r>
            <a:r>
              <a:rPr lang="en-US" sz="1400" dirty="0"/>
              <a:t>animals important to you? The system of our communities animal shelter and vet will be animals. Our system would help animals with absolutely  no giving up. We will have more than one doctor at </a:t>
            </a:r>
            <a:r>
              <a:rPr lang="en-US" sz="1400" dirty="0" err="1"/>
              <a:t>at</a:t>
            </a:r>
            <a:r>
              <a:rPr lang="en-US" sz="1400" dirty="0"/>
              <a:t> all times.. The animals count on us to save their lives. There is no way we will fail them. To save the animals lives is our goal. We would help any type of animal. We would have very skilled professional doctors. Our vet’s recovered stray animals will stay in the shelter. </a:t>
            </a:r>
            <a:endParaRPr lang="en-US" sz="1400" b="0" dirty="0" smtClean="0">
              <a:effectLst/>
            </a:endParaRPr>
          </a:p>
          <a:p>
            <a:r>
              <a:rPr lang="en-US" sz="1400" dirty="0" smtClean="0"/>
              <a:t>   Our </a:t>
            </a:r>
            <a:r>
              <a:rPr lang="en-US" sz="1400" dirty="0"/>
              <a:t>biggest problem is </a:t>
            </a:r>
            <a:r>
              <a:rPr lang="en-US" sz="1400" dirty="0" err="1"/>
              <a:t>euthanization</a:t>
            </a:r>
            <a:r>
              <a:rPr lang="en-US" sz="1400" dirty="0"/>
              <a:t>. Animals lose their innocent lives just because of their sickness or injuries. Even though the animals are very sick, our main goal is to get them to feel better. If we have too many dogs we will put them to foster homes or send them to other animal shelters. </a:t>
            </a:r>
            <a:endParaRPr lang="en-US" sz="1400" b="0" dirty="0" smtClean="0">
              <a:effectLst/>
            </a:endParaRPr>
          </a:p>
          <a:p>
            <a:r>
              <a:rPr lang="en-US" sz="1400" dirty="0"/>
              <a:t> </a:t>
            </a:r>
            <a:r>
              <a:rPr lang="en-US" sz="1400" dirty="0" smtClean="0"/>
              <a:t>  As </a:t>
            </a:r>
            <a:r>
              <a:rPr lang="en-US" sz="1400" dirty="0"/>
              <a:t>a result our vet would help families and animals. We will would help any kind of animal. Our community would not be a full community without animals for families. And most importantly, our vet and animal shelter would make the animal and the family is comfortable with what we are doing. We stand up for animals of any kind</a:t>
            </a:r>
            <a:r>
              <a:rPr lang="en-US" sz="1400" dirty="0" smtClean="0"/>
              <a:t>.</a:t>
            </a:r>
            <a:endParaRPr lang="en-US" sz="1400" b="0" dirty="0" smtClean="0">
              <a:effectLst/>
            </a:endParaRPr>
          </a:p>
        </p:txBody>
      </p:sp>
    </p:spTree>
    <p:extLst>
      <p:ext uri="{BB962C8B-B14F-4D97-AF65-F5344CB8AC3E}">
        <p14:creationId xmlns:p14="http://schemas.microsoft.com/office/powerpoint/2010/main" val="2870571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6255" y="86916"/>
            <a:ext cx="8686800" cy="6771084"/>
          </a:xfrm>
          <a:prstGeom prst="rect">
            <a:avLst/>
          </a:prstGeom>
        </p:spPr>
        <p:txBody>
          <a:bodyPr wrap="square">
            <a:spAutoFit/>
          </a:bodyPr>
          <a:lstStyle/>
          <a:p>
            <a:pPr algn="ctr"/>
            <a:r>
              <a:rPr lang="en-US" sz="1400" b="1" dirty="0"/>
              <a:t>The </a:t>
            </a:r>
            <a:r>
              <a:rPr lang="en-US" sz="1400" b="1" dirty="0" err="1"/>
              <a:t>Harvestlandia</a:t>
            </a:r>
            <a:r>
              <a:rPr lang="en-US" sz="1400" b="1" dirty="0"/>
              <a:t> Hospital   </a:t>
            </a:r>
            <a:endParaRPr lang="en-US" sz="1400" b="1" dirty="0" smtClean="0">
              <a:effectLst/>
            </a:endParaRPr>
          </a:p>
          <a:p>
            <a:pPr algn="ctr"/>
            <a:r>
              <a:rPr lang="en-US" sz="1400" b="1" dirty="0"/>
              <a:t>By </a:t>
            </a:r>
            <a:r>
              <a:rPr lang="en-US" sz="1400" b="1" dirty="0" err="1"/>
              <a:t>Aven</a:t>
            </a:r>
            <a:r>
              <a:rPr lang="en-US" sz="1400" b="1" dirty="0"/>
              <a:t> Butler</a:t>
            </a:r>
            <a:endParaRPr lang="en-US" sz="1400" b="1" dirty="0" smtClean="0">
              <a:effectLst/>
            </a:endParaRPr>
          </a:p>
          <a:p>
            <a:r>
              <a:rPr lang="en-US" sz="1400" dirty="0"/>
              <a:t>     What is one of the world’s worst problems </a:t>
            </a:r>
            <a:r>
              <a:rPr lang="en-US" sz="1400" dirty="0" err="1"/>
              <a:t>today?Cancer</a:t>
            </a:r>
            <a:r>
              <a:rPr lang="en-US" sz="1400" dirty="0"/>
              <a:t>! Cancer is a big problem in the world today.</a:t>
            </a:r>
            <a:endParaRPr lang="en-US" sz="1400" b="0" dirty="0" smtClean="0">
              <a:effectLst/>
            </a:endParaRPr>
          </a:p>
          <a:p>
            <a:r>
              <a:rPr lang="en-US" sz="1400" b="0" dirty="0" smtClean="0">
                <a:effectLst/>
              </a:rPr>
              <a:t/>
            </a:r>
            <a:br>
              <a:rPr lang="en-US" sz="1400" b="0" dirty="0" smtClean="0">
                <a:effectLst/>
              </a:rPr>
            </a:br>
            <a:r>
              <a:rPr lang="en-US" sz="1400" dirty="0"/>
              <a:t>  My structure is a hospital in the city of </a:t>
            </a:r>
            <a:r>
              <a:rPr lang="en-US" sz="1400" dirty="0" err="1"/>
              <a:t>Harvestlandia</a:t>
            </a:r>
            <a:r>
              <a:rPr lang="en-US" sz="1400" dirty="0"/>
              <a:t> .My hospital will be 6 floors:3 floors for cancer and 3 for normal things[</a:t>
            </a:r>
            <a:r>
              <a:rPr lang="en-US" sz="1400" dirty="0" err="1"/>
              <a:t>surgery,lobby,etc</a:t>
            </a:r>
            <a:r>
              <a:rPr lang="en-US" sz="1400" dirty="0"/>
              <a:t>.]2 cancer floors will be for finding a cure and the other one would be for curing the </a:t>
            </a:r>
            <a:r>
              <a:rPr lang="en-US" sz="1400" dirty="0" err="1"/>
              <a:t>patients.Also</a:t>
            </a:r>
            <a:r>
              <a:rPr lang="en-US" sz="1400" dirty="0"/>
              <a:t> we will have x ray </a:t>
            </a:r>
            <a:r>
              <a:rPr lang="en-US" sz="1400" dirty="0" err="1"/>
              <a:t>techs,nurses,surgeons,radiologists,and</a:t>
            </a:r>
            <a:r>
              <a:rPr lang="en-US" sz="1400" dirty="0"/>
              <a:t> many more </a:t>
            </a:r>
            <a:r>
              <a:rPr lang="en-US" sz="1400" dirty="0" err="1"/>
              <a:t>people.We</a:t>
            </a:r>
            <a:r>
              <a:rPr lang="en-US" sz="1400" dirty="0"/>
              <a:t> will also have lots of wheelchairs, stretchers, x ray places, </a:t>
            </a:r>
            <a:r>
              <a:rPr lang="en-US" sz="1400" dirty="0" err="1"/>
              <a:t>etc.The</a:t>
            </a:r>
            <a:r>
              <a:rPr lang="en-US" sz="1400" dirty="0"/>
              <a:t> first floor will be a lobby which will have </a:t>
            </a:r>
            <a:r>
              <a:rPr lang="en-US" sz="1400" dirty="0" err="1"/>
              <a:t>chairs,bathrooms,etc.The</a:t>
            </a:r>
            <a:r>
              <a:rPr lang="en-US" sz="1400" dirty="0"/>
              <a:t> second floor will be for </a:t>
            </a:r>
            <a:r>
              <a:rPr lang="en-US" sz="1400" dirty="0" err="1"/>
              <a:t>surgery.A</a:t>
            </a:r>
            <a:r>
              <a:rPr lang="en-US" sz="1400" dirty="0"/>
              <a:t> hospital’s impact would be when people are sick or have a </a:t>
            </a:r>
            <a:r>
              <a:rPr lang="en-US" sz="1400" dirty="0" err="1"/>
              <a:t>disease,they</a:t>
            </a:r>
            <a:r>
              <a:rPr lang="en-US" sz="1400" dirty="0"/>
              <a:t> can come to a hospital to cure them.</a:t>
            </a:r>
            <a:endParaRPr lang="en-US" sz="1400" b="0" dirty="0" smtClean="0">
              <a:effectLst/>
            </a:endParaRPr>
          </a:p>
          <a:p>
            <a:r>
              <a:rPr lang="en-US" sz="1400" b="0" dirty="0" smtClean="0">
                <a:effectLst/>
              </a:rPr>
              <a:t/>
            </a:r>
            <a:br>
              <a:rPr lang="en-US" sz="1400" b="0" dirty="0" smtClean="0">
                <a:effectLst/>
              </a:rPr>
            </a:br>
            <a:r>
              <a:rPr lang="en-US" sz="1400" dirty="0"/>
              <a:t>My system is 3 floors for cancer and workers switching in between shifts for curing </a:t>
            </a:r>
            <a:r>
              <a:rPr lang="en-US" sz="1400" dirty="0" err="1"/>
              <a:t>cancer.The</a:t>
            </a:r>
            <a:r>
              <a:rPr lang="en-US" sz="1400" dirty="0"/>
              <a:t> workers will work 8 hours a </a:t>
            </a:r>
            <a:r>
              <a:rPr lang="en-US" sz="1400" dirty="0" err="1"/>
              <a:t>day.If</a:t>
            </a:r>
            <a:r>
              <a:rPr lang="en-US" sz="1400" dirty="0"/>
              <a:t> we find a cure for </a:t>
            </a:r>
            <a:r>
              <a:rPr lang="en-US" sz="1400" dirty="0" err="1"/>
              <a:t>cancer,we</a:t>
            </a:r>
            <a:r>
              <a:rPr lang="en-US" sz="1400" dirty="0"/>
              <a:t> can share it with the world and life will be normal </a:t>
            </a:r>
            <a:r>
              <a:rPr lang="en-US" sz="1400" dirty="0" err="1"/>
              <a:t>again.The</a:t>
            </a:r>
            <a:r>
              <a:rPr lang="en-US" sz="1400" dirty="0"/>
              <a:t> rules of the hospital will  </a:t>
            </a:r>
            <a:r>
              <a:rPr lang="en-US" sz="1400" dirty="0" err="1"/>
              <a:t>be:You</a:t>
            </a:r>
            <a:r>
              <a:rPr lang="en-US" sz="1400" dirty="0"/>
              <a:t> need to show a identity in case you are a </a:t>
            </a:r>
            <a:r>
              <a:rPr lang="en-US" sz="1400" dirty="0" err="1"/>
              <a:t>robber,You</a:t>
            </a:r>
            <a:r>
              <a:rPr lang="en-US" sz="1400" dirty="0"/>
              <a:t> can only come in if you are hurt or are saying like feel better to a friend or family </a:t>
            </a:r>
            <a:r>
              <a:rPr lang="en-US" sz="1400" dirty="0" err="1"/>
              <a:t>member,and</a:t>
            </a:r>
            <a:r>
              <a:rPr lang="en-US" sz="1400" dirty="0"/>
              <a:t> you must be accompanied by someone to help you and to make sure you didn’t drive yourself cause you could get hurt </a:t>
            </a:r>
            <a:r>
              <a:rPr lang="en-US" sz="1400" dirty="0" err="1"/>
              <a:t>driving.My</a:t>
            </a:r>
            <a:r>
              <a:rPr lang="en-US" sz="1400" dirty="0"/>
              <a:t> hospital will be open for everyone because anyone can be hurt at any time. My structure will have a cancer treatment area to help find a </a:t>
            </a:r>
            <a:r>
              <a:rPr lang="en-US" sz="1400" dirty="0" err="1"/>
              <a:t>cure.We</a:t>
            </a:r>
            <a:r>
              <a:rPr lang="en-US" sz="1400" dirty="0"/>
              <a:t> will have classrooms to teach people to have more people to find cures and so people could have days off.</a:t>
            </a:r>
            <a:endParaRPr lang="en-US" sz="1400" b="0" dirty="0" smtClean="0">
              <a:effectLst/>
            </a:endParaRPr>
          </a:p>
          <a:p>
            <a:r>
              <a:rPr lang="en-US" sz="1400" b="0" dirty="0" smtClean="0">
                <a:effectLst/>
              </a:rPr>
              <a:t/>
            </a:r>
            <a:br>
              <a:rPr lang="en-US" sz="1400" b="0" dirty="0" smtClean="0">
                <a:effectLst/>
              </a:rPr>
            </a:br>
            <a:r>
              <a:rPr lang="en-US" sz="1400" dirty="0"/>
              <a:t>The problem I am trying to solve is </a:t>
            </a:r>
            <a:r>
              <a:rPr lang="en-US" sz="1400" dirty="0" err="1"/>
              <a:t>cancer,a</a:t>
            </a:r>
            <a:r>
              <a:rPr lang="en-US" sz="1400" dirty="0"/>
              <a:t> major problem in the world right now. I know many people that have had </a:t>
            </a:r>
            <a:r>
              <a:rPr lang="en-US" sz="1400" dirty="0" err="1"/>
              <a:t>cancer.Most</a:t>
            </a:r>
            <a:r>
              <a:rPr lang="en-US" sz="1400" dirty="0"/>
              <a:t> hospitals are trying to solve the cancer problem now and scientists are trying many possible medicines to maybe find the </a:t>
            </a:r>
            <a:r>
              <a:rPr lang="en-US" sz="1400" dirty="0" err="1"/>
              <a:t>cure.It</a:t>
            </a:r>
            <a:r>
              <a:rPr lang="en-US" sz="1400" dirty="0"/>
              <a:t> is a good idea to make workers switch with others and to work 8 hours to have a better chance to find it .My design has changed a </a:t>
            </a:r>
            <a:r>
              <a:rPr lang="en-US" sz="1400" dirty="0" err="1"/>
              <a:t>lot.I</a:t>
            </a:r>
            <a:r>
              <a:rPr lang="en-US" sz="1400" dirty="0"/>
              <a:t> first was going to do a different problem and system like money or  </a:t>
            </a:r>
            <a:r>
              <a:rPr lang="en-US" sz="1400" dirty="0" err="1"/>
              <a:t>disease.I</a:t>
            </a:r>
            <a:r>
              <a:rPr lang="en-US" sz="1400" dirty="0"/>
              <a:t> picked what I thought was the biggest problem in the world right now which was cancer.</a:t>
            </a:r>
            <a:endParaRPr lang="en-US" sz="1400" b="0" dirty="0" smtClean="0">
              <a:effectLst/>
            </a:endParaRPr>
          </a:p>
          <a:p>
            <a:r>
              <a:rPr lang="en-US" sz="1400" dirty="0"/>
              <a:t>           The city of </a:t>
            </a:r>
            <a:r>
              <a:rPr lang="en-US" sz="1400" dirty="0" err="1"/>
              <a:t>Harvestlandia</a:t>
            </a:r>
            <a:r>
              <a:rPr lang="en-US" sz="1400" dirty="0"/>
              <a:t> will need  a hospital to help other people to heal people with cancer and other diseases </a:t>
            </a:r>
            <a:r>
              <a:rPr lang="en-US" sz="1400" dirty="0" smtClean="0"/>
              <a:t>.</a:t>
            </a:r>
            <a:endParaRPr lang="en-US" sz="1400" b="0" dirty="0" smtClean="0">
              <a:effectLst/>
            </a:endParaRPr>
          </a:p>
        </p:txBody>
      </p:sp>
    </p:spTree>
    <p:extLst>
      <p:ext uri="{BB962C8B-B14F-4D97-AF65-F5344CB8AC3E}">
        <p14:creationId xmlns:p14="http://schemas.microsoft.com/office/powerpoint/2010/main" val="3405957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927"/>
            <a:ext cx="9220200" cy="6924973"/>
          </a:xfrm>
          <a:prstGeom prst="rect">
            <a:avLst/>
          </a:prstGeom>
        </p:spPr>
        <p:txBody>
          <a:bodyPr wrap="square">
            <a:spAutoFit/>
          </a:bodyPr>
          <a:lstStyle/>
          <a:p>
            <a:pPr algn="ctr"/>
            <a:r>
              <a:rPr lang="en-US" sz="1400" dirty="0" smtClean="0"/>
              <a:t>HARVEST HOUNDS SCHOOL, BY Avery Langley</a:t>
            </a:r>
          </a:p>
          <a:p>
            <a:endParaRPr lang="en-US" sz="1400" dirty="0" smtClean="0"/>
          </a:p>
          <a:p>
            <a:r>
              <a:rPr lang="en-US" sz="1300" dirty="0" smtClean="0"/>
              <a:t>Harvest </a:t>
            </a:r>
            <a:r>
              <a:rPr lang="en-US" sz="1300" dirty="0"/>
              <a:t>Hounds K-12 is a very kid friendly and fun place to learn. All the children should be happy even though it is a school. All the children from </a:t>
            </a:r>
            <a:r>
              <a:rPr lang="en-US" sz="1300" dirty="0" err="1"/>
              <a:t>harvestlandia</a:t>
            </a:r>
            <a:r>
              <a:rPr lang="en-US" sz="1300" dirty="0"/>
              <a:t> go here.</a:t>
            </a:r>
            <a:endParaRPr lang="en-US" sz="1300" b="0" dirty="0" smtClean="0">
              <a:effectLst/>
            </a:endParaRPr>
          </a:p>
          <a:p>
            <a:r>
              <a:rPr lang="en-US" sz="1300" b="0" dirty="0" smtClean="0">
                <a:effectLst/>
              </a:rPr>
              <a:t/>
            </a:r>
            <a:br>
              <a:rPr lang="en-US" sz="1300" b="0" dirty="0" smtClean="0">
                <a:effectLst/>
              </a:rPr>
            </a:br>
            <a:r>
              <a:rPr lang="en-US" sz="1300" dirty="0"/>
              <a:t>I decided to build a school because it has a huge impact on the earth. The impact is that all people like lawyers, teachers, and doctors are taught to do what they do by teachers in schools. Without schools no one would survive because their would be no cops to stop shootings or doctors to prevent sickness. I designed my school to be very interactive with the children. The first floor has the classrooms and a cafeteria. In the cafeteria there is lots of TVs that have student created videos playing and tables for eating during lunch or just talking during free period. Near the entrance there is a dispenser that spits out new student guides. Outside every classroom there is chests that have the surveys in them. On the second floor there is a gym, nurses office, and bathrooms. The bathrooms are organized by color. The boy bathroom is blue and the girl bathroom is pink. In the nurse's office there is a desk for the nurse, 2 beds, and 2 chairs. Also in the gym there is a work out area and a basket ball/volleyball area. In the underground area there is a library with tons of books and comfy chairs. There is also a computer lab run by </a:t>
            </a:r>
            <a:r>
              <a:rPr lang="en-US" sz="1300" dirty="0" err="1"/>
              <a:t>Dalinda</a:t>
            </a:r>
            <a:r>
              <a:rPr lang="en-US" sz="1300" dirty="0"/>
              <a:t> Langley. Outside there is a playground for k-3 grade kids to play on, a swimming pool for the aquatic sports held for 6-12 grade kids, and Outside on the front of the building there is words that say Harvest Hounds in purple and red(school colors).</a:t>
            </a:r>
            <a:endParaRPr lang="en-US" sz="1300" b="0" dirty="0" smtClean="0">
              <a:effectLst/>
            </a:endParaRPr>
          </a:p>
          <a:p>
            <a:r>
              <a:rPr lang="en-US" sz="1300" b="0" dirty="0" smtClean="0">
                <a:effectLst/>
              </a:rPr>
              <a:t/>
            </a:r>
            <a:br>
              <a:rPr lang="en-US" sz="1300" b="0" dirty="0" smtClean="0">
                <a:effectLst/>
              </a:rPr>
            </a:br>
            <a:r>
              <a:rPr lang="en-US" sz="1300" dirty="0"/>
              <a:t>My system will solve my problem because the process I’ve designed is very effective. My system is that every month there will be a survey from every grade that decides what teachers are doing wrong and right so every kid will understand math, science, social studies, know how to read, and much more. Everyone will be happy because if the teacher gets a “report card” from the students the teacher will know what students need help, are bored during class, or think there is too much homework. That makes sure everyone has a say and  the teacher understands what the students need</a:t>
            </a:r>
            <a:endParaRPr lang="en-US" sz="1300" b="0" dirty="0" smtClean="0">
              <a:effectLst/>
            </a:endParaRPr>
          </a:p>
          <a:p>
            <a:r>
              <a:rPr lang="en-US" sz="1300" b="0" dirty="0" smtClean="0">
                <a:effectLst/>
              </a:rPr>
              <a:t/>
            </a:r>
            <a:br>
              <a:rPr lang="en-US" sz="1300" b="0" dirty="0" smtClean="0">
                <a:effectLst/>
              </a:rPr>
            </a:br>
            <a:r>
              <a:rPr lang="en-US" sz="1300" dirty="0"/>
              <a:t>My problem has changed because at first my problem was dropouts, but I felt that that problem wasn't big enough so I changed it to my current problem which is kids not having a say.  Multiple perspectives helped me because it showed me that teachers want to help kids but they don’t understand what the children need so they can’t fix it. That showed me that I should have a survey. The survey will ask student what they think about their class and let's them give their teacher </a:t>
            </a:r>
            <a:r>
              <a:rPr lang="en-US" sz="1300" dirty="0" err="1"/>
              <a:t>feedback.for</a:t>
            </a:r>
            <a:r>
              <a:rPr lang="en-US" sz="1300" dirty="0"/>
              <a:t> every class. </a:t>
            </a:r>
            <a:endParaRPr lang="en-US" sz="1300" b="0" dirty="0" smtClean="0">
              <a:effectLst/>
            </a:endParaRPr>
          </a:p>
          <a:p>
            <a:r>
              <a:rPr lang="en-US" sz="1300" b="0" dirty="0" smtClean="0">
                <a:effectLst/>
              </a:rPr>
              <a:t/>
            </a:r>
            <a:br>
              <a:rPr lang="en-US" sz="1300" b="0" dirty="0" smtClean="0">
                <a:effectLst/>
              </a:rPr>
            </a:br>
            <a:r>
              <a:rPr lang="en-US" sz="1300" b="1" dirty="0"/>
              <a:t>Conclusion</a:t>
            </a:r>
            <a:endParaRPr lang="en-US" sz="1300" b="0" dirty="0" smtClean="0">
              <a:effectLst/>
            </a:endParaRPr>
          </a:p>
          <a:p>
            <a:r>
              <a:rPr lang="en-US" sz="1300" dirty="0"/>
              <a:t>My school will solve many problems that other schools have.  </a:t>
            </a:r>
            <a:endParaRPr lang="en-US" sz="1300" b="0" dirty="0" smtClean="0">
              <a:effectLst/>
            </a:endParaRPr>
          </a:p>
        </p:txBody>
      </p:sp>
    </p:spTree>
    <p:extLst>
      <p:ext uri="{BB962C8B-B14F-4D97-AF65-F5344CB8AC3E}">
        <p14:creationId xmlns:p14="http://schemas.microsoft.com/office/powerpoint/2010/main" val="3588865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3964" y="228600"/>
            <a:ext cx="8763000" cy="6647974"/>
          </a:xfrm>
          <a:prstGeom prst="rect">
            <a:avLst/>
          </a:prstGeom>
        </p:spPr>
        <p:txBody>
          <a:bodyPr wrap="square">
            <a:spAutoFit/>
          </a:bodyPr>
          <a:lstStyle/>
          <a:p>
            <a:pPr algn="ctr"/>
            <a:r>
              <a:rPr lang="en-US" sz="2400" dirty="0"/>
              <a:t>Harvest Inn</a:t>
            </a:r>
            <a:endParaRPr lang="en-US" sz="2400" b="0" dirty="0" smtClean="0">
              <a:effectLst/>
            </a:endParaRPr>
          </a:p>
          <a:p>
            <a:pPr algn="ctr"/>
            <a:r>
              <a:rPr lang="en-US" sz="2400" dirty="0"/>
              <a:t>Damian Delgado</a:t>
            </a:r>
            <a:endParaRPr lang="en-US" sz="2400" b="0" dirty="0" smtClean="0">
              <a:effectLst/>
            </a:endParaRPr>
          </a:p>
          <a:p>
            <a:endParaRPr lang="en-US" sz="1400" dirty="0" smtClean="0"/>
          </a:p>
          <a:p>
            <a:r>
              <a:rPr lang="en-US" sz="1400" dirty="0" smtClean="0"/>
              <a:t>My </a:t>
            </a:r>
            <a:r>
              <a:rPr lang="en-US" sz="1400" dirty="0"/>
              <a:t>structure is a hotel. My harvest will have a total of 6 floors. The first floor will have the reception and the breakfast buffet and the elevators. The second floor will be the room to do work, it will have four computers and couches. It will also have desks and a library. The library will have books, bookshelves, and couches. </a:t>
            </a:r>
            <a:endParaRPr lang="en-US" sz="1400" b="0" dirty="0" smtClean="0">
              <a:effectLst/>
            </a:endParaRPr>
          </a:p>
          <a:p>
            <a:endParaRPr lang="en-US" sz="1400" dirty="0" smtClean="0"/>
          </a:p>
          <a:p>
            <a:r>
              <a:rPr lang="en-US" sz="1400" dirty="0" smtClean="0"/>
              <a:t>My </a:t>
            </a:r>
            <a:r>
              <a:rPr lang="en-US" sz="1400" dirty="0"/>
              <a:t>system is the placement of the rooms. This will help because people can get to places faster in my hotel. This is related to my problem because the room service quality will improve because the cleaners can get to places faster. This will help my structure because the people who stay at my harvest will be happier when their rooms are cleaner faster, and that will get the harvest a higher rating.</a:t>
            </a:r>
            <a:endParaRPr lang="en-US" sz="1400" b="0" dirty="0" smtClean="0">
              <a:effectLst/>
            </a:endParaRPr>
          </a:p>
          <a:p>
            <a:endParaRPr lang="en-US" sz="1400" dirty="0" smtClean="0"/>
          </a:p>
          <a:p>
            <a:r>
              <a:rPr lang="en-US" sz="1400" dirty="0" smtClean="0"/>
              <a:t>My </a:t>
            </a:r>
            <a:r>
              <a:rPr lang="en-US" sz="1400" dirty="0"/>
              <a:t>problem is the room service quality in hotels. This is related to my problem because most hotels have room service but most hotels might not have very good of room service and some of the rooms don't even get cleaned. This is related to my structure because inside a harvest they have room service. By considering multiple perspectives I changed my design to have something that most people like.</a:t>
            </a:r>
            <a:endParaRPr lang="en-US" sz="1400" b="0" dirty="0" smtClean="0">
              <a:effectLst/>
            </a:endParaRPr>
          </a:p>
          <a:p>
            <a:endParaRPr lang="en-US" sz="1400" dirty="0" smtClean="0"/>
          </a:p>
          <a:p>
            <a:r>
              <a:rPr lang="en-US" sz="1400" dirty="0" smtClean="0"/>
              <a:t>My </a:t>
            </a:r>
            <a:r>
              <a:rPr lang="en-US" sz="1400" dirty="0"/>
              <a:t>harvest will help </a:t>
            </a:r>
            <a:r>
              <a:rPr lang="en-US" sz="1400" dirty="0" err="1"/>
              <a:t>Harvestlandia</a:t>
            </a:r>
            <a:r>
              <a:rPr lang="en-US" sz="1400" dirty="0"/>
              <a:t> because in </a:t>
            </a:r>
            <a:r>
              <a:rPr lang="en-US" sz="1400" dirty="0" err="1"/>
              <a:t>Harvestlandia</a:t>
            </a:r>
            <a:r>
              <a:rPr lang="en-US" sz="1400" dirty="0"/>
              <a:t> many people will come to visit families and sometimes they won’t have somewhere to stay. But hotels will solve that problem. Also business travelers sometimes might have to cancel their flights or the weather might not be suitable for flying and instead of them driving all the way back to wherever they came because most people don’t live very near airports and it could also be nighttime and they are too tired to drive back. These people my harvest will help. This is my harvest  plan and how it impacts </a:t>
            </a:r>
            <a:r>
              <a:rPr lang="en-US" sz="1400" dirty="0" err="1"/>
              <a:t>Harvestlandia</a:t>
            </a:r>
            <a:r>
              <a:rPr lang="en-US" sz="1400" dirty="0"/>
              <a:t>.</a:t>
            </a:r>
            <a:endParaRPr lang="en-US" sz="1400" b="0" dirty="0" smtClean="0">
              <a:effectLst/>
            </a:endParaRPr>
          </a:p>
          <a:p>
            <a:endParaRPr lang="en-US" sz="1400" dirty="0" smtClean="0"/>
          </a:p>
          <a:p>
            <a:r>
              <a:rPr lang="en-US" sz="1400" dirty="0" smtClean="0"/>
              <a:t>My </a:t>
            </a:r>
            <a:r>
              <a:rPr lang="en-US" sz="1400" dirty="0"/>
              <a:t>structure is a harvest it will help people who travel and families that visit. This will be very helpful to </a:t>
            </a:r>
            <a:r>
              <a:rPr lang="en-US" sz="1400" dirty="0" err="1"/>
              <a:t>Harvestlandia</a:t>
            </a:r>
            <a:r>
              <a:rPr lang="en-US" sz="1400" dirty="0"/>
              <a:t>. So I hope that you accept my proposal for a hotel</a:t>
            </a:r>
            <a:r>
              <a:rPr lang="en-US" sz="1400" dirty="0" smtClean="0"/>
              <a:t>.</a:t>
            </a:r>
            <a:endParaRPr lang="en-US" sz="1400" b="0" dirty="0" smtClean="0">
              <a:effectLst/>
            </a:endParaRPr>
          </a:p>
        </p:txBody>
      </p:sp>
    </p:spTree>
    <p:extLst>
      <p:ext uri="{BB962C8B-B14F-4D97-AF65-F5344CB8AC3E}">
        <p14:creationId xmlns:p14="http://schemas.microsoft.com/office/powerpoint/2010/main" val="2066162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6159"/>
            <a:ext cx="8790709" cy="6555641"/>
          </a:xfrm>
          <a:prstGeom prst="rect">
            <a:avLst/>
          </a:prstGeom>
        </p:spPr>
        <p:txBody>
          <a:bodyPr wrap="square">
            <a:spAutoFit/>
          </a:bodyPr>
          <a:lstStyle/>
          <a:p>
            <a:pPr algn="ctr"/>
            <a:r>
              <a:rPr lang="en-US" sz="1400" b="1" dirty="0"/>
              <a:t>Flame </a:t>
            </a:r>
            <a:r>
              <a:rPr lang="en-US" sz="1400" b="1" dirty="0" smtClean="0"/>
              <a:t>patrol</a:t>
            </a:r>
            <a:endParaRPr lang="en-US" sz="1400" b="1" dirty="0"/>
          </a:p>
          <a:p>
            <a:r>
              <a:rPr lang="en-US" sz="1400" b="1" dirty="0" err="1" smtClean="0"/>
              <a:t>Sean,and</a:t>
            </a:r>
            <a:r>
              <a:rPr lang="en-US" sz="1400" b="1" dirty="0" smtClean="0"/>
              <a:t> Daniel</a:t>
            </a:r>
            <a:r>
              <a:rPr lang="en-US" sz="1400" b="1" dirty="0"/>
              <a:t>            </a:t>
            </a:r>
            <a:endParaRPr lang="en-US" sz="1400" b="1" dirty="0" smtClean="0"/>
          </a:p>
          <a:p>
            <a:pPr algn="ctr"/>
            <a:r>
              <a:rPr lang="en-US" sz="1400" dirty="0"/>
              <a:t>                                       </a:t>
            </a:r>
            <a:endParaRPr lang="en-US" sz="1400" dirty="0" smtClean="0"/>
          </a:p>
          <a:p>
            <a:r>
              <a:rPr lang="en-US" sz="1400" dirty="0" smtClean="0"/>
              <a:t>Who </a:t>
            </a:r>
            <a:r>
              <a:rPr lang="en-US" sz="1400" dirty="0"/>
              <a:t>puts out </a:t>
            </a:r>
            <a:r>
              <a:rPr lang="en-US" sz="1400" dirty="0" err="1"/>
              <a:t>fires,rides</a:t>
            </a:r>
            <a:r>
              <a:rPr lang="en-US" sz="1400" dirty="0"/>
              <a:t> a red </a:t>
            </a:r>
            <a:r>
              <a:rPr lang="en-US" sz="1400" dirty="0" err="1"/>
              <a:t>truck.If</a:t>
            </a:r>
            <a:r>
              <a:rPr lang="en-US" sz="1400" dirty="0"/>
              <a:t> you guessed a firefighter, you are </a:t>
            </a:r>
            <a:r>
              <a:rPr lang="en-US" sz="1400" dirty="0" err="1"/>
              <a:t>correct.I’m</a:t>
            </a:r>
            <a:r>
              <a:rPr lang="en-US" sz="1400" dirty="0"/>
              <a:t> designing a fire dept. For the city of  </a:t>
            </a:r>
            <a:r>
              <a:rPr lang="en-US" sz="1400" dirty="0" err="1"/>
              <a:t>harvestlandia.Harvest</a:t>
            </a:r>
            <a:r>
              <a:rPr lang="en-US" sz="1400" dirty="0"/>
              <a:t> </a:t>
            </a:r>
            <a:r>
              <a:rPr lang="en-US" sz="1400" dirty="0" err="1"/>
              <a:t>landia</a:t>
            </a:r>
            <a:r>
              <a:rPr lang="en-US" sz="1400" dirty="0"/>
              <a:t> needs a fire department so we save people and put out fires, also fire men are so post to be the first to an emergency.  </a:t>
            </a:r>
            <a:endParaRPr lang="en-US" sz="1400" b="0" dirty="0" smtClean="0">
              <a:effectLst/>
            </a:endParaRPr>
          </a:p>
          <a:p>
            <a:r>
              <a:rPr lang="en-US" sz="1400" dirty="0"/>
              <a:t>  </a:t>
            </a:r>
            <a:endParaRPr lang="en-US" sz="1400" b="0" dirty="0" smtClean="0">
              <a:effectLst/>
            </a:endParaRPr>
          </a:p>
          <a:p>
            <a:r>
              <a:rPr lang="en-US" sz="1400" b="0" dirty="0" smtClean="0">
                <a:effectLst/>
              </a:rPr>
              <a:t/>
            </a:r>
            <a:br>
              <a:rPr lang="en-US" sz="1400" b="0" dirty="0" smtClean="0">
                <a:effectLst/>
              </a:rPr>
            </a:br>
            <a:r>
              <a:rPr lang="en-US" sz="1400" dirty="0"/>
              <a:t>      My structure is a fire department. My structure is going to have two floors .The bottom floor is going to have the </a:t>
            </a:r>
            <a:r>
              <a:rPr lang="en-US" sz="1400" dirty="0" err="1"/>
              <a:t>vehicles,a</a:t>
            </a:r>
            <a:r>
              <a:rPr lang="en-US" sz="1400" dirty="0"/>
              <a:t> room where all the gears going to be at, and at the top floor there's gym so they can </a:t>
            </a:r>
            <a:r>
              <a:rPr lang="en-US" sz="1400" dirty="0" err="1"/>
              <a:t>train,there’s</a:t>
            </a:r>
            <a:r>
              <a:rPr lang="en-US" sz="1400" dirty="0"/>
              <a:t> a kitchen where they drink coffee and where they </a:t>
            </a:r>
            <a:r>
              <a:rPr lang="en-US" sz="1400" dirty="0" err="1"/>
              <a:t>eat,and</a:t>
            </a:r>
            <a:r>
              <a:rPr lang="en-US" sz="1400" dirty="0"/>
              <a:t> a large room with at least 5 beds because a firefighter stays at the fire </a:t>
            </a:r>
            <a:r>
              <a:rPr lang="en-US" sz="1400" dirty="0" err="1"/>
              <a:t>dept</a:t>
            </a:r>
            <a:r>
              <a:rPr lang="en-US" sz="1400" dirty="0"/>
              <a:t> for two days before  they go back </a:t>
            </a:r>
            <a:r>
              <a:rPr lang="en-US" sz="1400" dirty="0" err="1"/>
              <a:t>home.Two</a:t>
            </a:r>
            <a:r>
              <a:rPr lang="en-US" sz="1400" dirty="0"/>
              <a:t> questions I have is if multiple perspective impact my structure. My answer for that question is yes because each firefighter is going to do something different, one drives and one goes on the </a:t>
            </a:r>
            <a:r>
              <a:rPr lang="en-US" sz="1400" dirty="0" err="1"/>
              <a:t>later.My</a:t>
            </a:r>
            <a:r>
              <a:rPr lang="en-US" sz="1400" dirty="0"/>
              <a:t> second question is what are some important details that my structure is going to need, are 2 </a:t>
            </a:r>
            <a:r>
              <a:rPr lang="en-US" sz="1400" dirty="0" err="1"/>
              <a:t>garage,vehicals</a:t>
            </a:r>
            <a:r>
              <a:rPr lang="en-US" sz="1400" dirty="0"/>
              <a:t>.</a:t>
            </a:r>
            <a:endParaRPr lang="en-US" sz="1400" b="0" dirty="0" smtClean="0">
              <a:effectLst/>
            </a:endParaRPr>
          </a:p>
          <a:p>
            <a:r>
              <a:rPr lang="en-US" sz="1400" dirty="0"/>
              <a:t>             </a:t>
            </a:r>
            <a:endParaRPr lang="en-US" sz="1400" b="0" dirty="0" smtClean="0">
              <a:effectLst/>
            </a:endParaRPr>
          </a:p>
          <a:p>
            <a:r>
              <a:rPr lang="en-US" sz="1400" dirty="0"/>
              <a:t>      The other two questions for my system is ,how will my system impact my </a:t>
            </a:r>
            <a:r>
              <a:rPr lang="en-US" sz="1400" dirty="0" err="1"/>
              <a:t>problem?My</a:t>
            </a:r>
            <a:r>
              <a:rPr lang="en-US" sz="1400" dirty="0"/>
              <a:t> system will impact my problem because if the vehicles are faster than we could get to the problem much quicker before people die because we can save them before the building collapsed on top of them .How will your rules help solve the problem or help the structure </a:t>
            </a:r>
            <a:r>
              <a:rPr lang="en-US" sz="1400" dirty="0" err="1"/>
              <a:t>function?My</a:t>
            </a:r>
            <a:r>
              <a:rPr lang="en-US" sz="1400" dirty="0"/>
              <a:t> rules will help me solve the problem by getting to the problem much </a:t>
            </a:r>
            <a:r>
              <a:rPr lang="en-US" sz="1400" dirty="0" err="1"/>
              <a:t>quicker,and</a:t>
            </a:r>
            <a:r>
              <a:rPr lang="en-US" sz="1400" dirty="0"/>
              <a:t> helps my  structure function by none of the firemen getting fired</a:t>
            </a:r>
            <a:endParaRPr lang="en-US" sz="1400" b="0" dirty="0" smtClean="0">
              <a:effectLst/>
            </a:endParaRPr>
          </a:p>
          <a:p>
            <a:r>
              <a:rPr lang="en-US" sz="1400" dirty="0"/>
              <a:t>  These are the last two questions that </a:t>
            </a:r>
            <a:r>
              <a:rPr lang="en-US" sz="1400" dirty="0" err="1"/>
              <a:t>i</a:t>
            </a:r>
            <a:r>
              <a:rPr lang="en-US" sz="1400" dirty="0"/>
              <a:t> have for the fire </a:t>
            </a:r>
            <a:r>
              <a:rPr lang="en-US" sz="1400" dirty="0" err="1"/>
              <a:t>dept.What</a:t>
            </a:r>
            <a:r>
              <a:rPr lang="en-US" sz="1400" dirty="0"/>
              <a:t> </a:t>
            </a:r>
            <a:r>
              <a:rPr lang="en-US" sz="1400" dirty="0" err="1"/>
              <a:t>are`some</a:t>
            </a:r>
            <a:r>
              <a:rPr lang="en-US" sz="1400" dirty="0"/>
              <a:t> ethical issues related to your problem? An issue that is related to my problem is getting everyone out of the </a:t>
            </a:r>
            <a:r>
              <a:rPr lang="en-US" sz="1400" dirty="0" err="1"/>
              <a:t>building.My</a:t>
            </a:r>
            <a:r>
              <a:rPr lang="en-US" sz="1400" dirty="0"/>
              <a:t> </a:t>
            </a:r>
            <a:r>
              <a:rPr lang="en-US" sz="1400" dirty="0" err="1"/>
              <a:t>sulotion</a:t>
            </a:r>
            <a:r>
              <a:rPr lang="en-US" sz="1400" dirty="0"/>
              <a:t> is to go in and put out fires while taking people </a:t>
            </a:r>
            <a:r>
              <a:rPr lang="en-US" sz="1400" dirty="0" err="1"/>
              <a:t>out.How</a:t>
            </a:r>
            <a:r>
              <a:rPr lang="en-US" sz="1400" dirty="0"/>
              <a:t> has  considering multiple </a:t>
            </a:r>
            <a:r>
              <a:rPr lang="en-US" sz="1400" dirty="0" err="1"/>
              <a:t>perspe</a:t>
            </a:r>
            <a:r>
              <a:rPr lang="en-US" sz="1400" dirty="0"/>
              <a:t> </a:t>
            </a:r>
            <a:r>
              <a:rPr lang="en-US" sz="1400" dirty="0" err="1"/>
              <a:t>ctives</a:t>
            </a:r>
            <a:r>
              <a:rPr lang="en-US" sz="1400" dirty="0"/>
              <a:t> help your </a:t>
            </a:r>
            <a:r>
              <a:rPr lang="en-US" sz="1400" dirty="0" err="1"/>
              <a:t>design.multiple</a:t>
            </a:r>
            <a:r>
              <a:rPr lang="en-US" sz="1400" dirty="0"/>
              <a:t> perspectives help our design because we can make other rooms for </a:t>
            </a:r>
            <a:r>
              <a:rPr lang="en-US" sz="1400" dirty="0" err="1"/>
              <a:t>sertain</a:t>
            </a:r>
            <a:r>
              <a:rPr lang="en-US" sz="1400" dirty="0"/>
              <a:t> perspective.</a:t>
            </a:r>
            <a:endParaRPr lang="en-US" sz="1400" b="0" dirty="0" smtClean="0">
              <a:effectLst/>
            </a:endParaRPr>
          </a:p>
          <a:p>
            <a:r>
              <a:rPr lang="en-US" sz="1400" dirty="0"/>
              <a:t>    In conclusion  we have built a fire station called fire patrol for the city of </a:t>
            </a:r>
            <a:r>
              <a:rPr lang="en-US" sz="1400" dirty="0" err="1"/>
              <a:t>harvestlandia.We</a:t>
            </a:r>
            <a:r>
              <a:rPr lang="en-US" sz="1400" dirty="0"/>
              <a:t> built a fire station to protect the city</a:t>
            </a:r>
            <a:r>
              <a:rPr lang="en-US" sz="1400" dirty="0" smtClean="0"/>
              <a:t>.</a:t>
            </a:r>
            <a:endParaRPr lang="en-US" sz="1400" b="0" dirty="0" smtClean="0">
              <a:effectLst/>
            </a:endParaRPr>
          </a:p>
        </p:txBody>
      </p:sp>
    </p:spTree>
    <p:extLst>
      <p:ext uri="{BB962C8B-B14F-4D97-AF65-F5344CB8AC3E}">
        <p14:creationId xmlns:p14="http://schemas.microsoft.com/office/powerpoint/2010/main" val="1589941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14491"/>
            <a:ext cx="8686800" cy="6186309"/>
          </a:xfrm>
          <a:prstGeom prst="rect">
            <a:avLst/>
          </a:prstGeom>
        </p:spPr>
        <p:txBody>
          <a:bodyPr wrap="square">
            <a:spAutoFit/>
          </a:bodyPr>
          <a:lstStyle/>
          <a:p>
            <a:r>
              <a:rPr lang="en-US" dirty="0"/>
              <a:t>BANK </a:t>
            </a:r>
            <a:endParaRPr lang="en-US" b="0" dirty="0" smtClean="0">
              <a:effectLst/>
            </a:endParaRPr>
          </a:p>
          <a:p>
            <a:r>
              <a:rPr lang="en-US" dirty="0"/>
              <a:t>By Eric             </a:t>
            </a:r>
            <a:endParaRPr lang="en-US" dirty="0" smtClean="0"/>
          </a:p>
          <a:p>
            <a:r>
              <a:rPr lang="en-US" dirty="0"/>
              <a:t>                                    </a:t>
            </a:r>
            <a:endParaRPr lang="en-US" b="0" dirty="0" smtClean="0">
              <a:effectLst/>
            </a:endParaRPr>
          </a:p>
          <a:p>
            <a:r>
              <a:rPr lang="en-US" dirty="0"/>
              <a:t>I am doing a bank in my town. The bank will be one floor and the safe will be 6 floors under ground. The will be one big table for </a:t>
            </a:r>
            <a:r>
              <a:rPr lang="en-US" dirty="0" err="1"/>
              <a:t>for</a:t>
            </a:r>
            <a:r>
              <a:rPr lang="en-US" dirty="0"/>
              <a:t> people that want to deposit and take out money. There will be a waiting area with 20 seats and 2 </a:t>
            </a:r>
            <a:r>
              <a:rPr lang="en-US" dirty="0" err="1"/>
              <a:t>t.v</a:t>
            </a:r>
            <a:r>
              <a:rPr lang="en-US" dirty="0"/>
              <a:t>. Then there will be </a:t>
            </a:r>
            <a:r>
              <a:rPr lang="en-US" dirty="0" err="1"/>
              <a:t>cubeacles</a:t>
            </a:r>
            <a:r>
              <a:rPr lang="en-US" dirty="0"/>
              <a:t> for people that are starting up an account or have any questions about how the bank works. Also if they want to remove their bank account.</a:t>
            </a:r>
            <a:endParaRPr lang="en-US" b="0" dirty="0" smtClean="0">
              <a:effectLst/>
            </a:endParaRPr>
          </a:p>
          <a:p>
            <a:r>
              <a:rPr lang="en-US" b="0" dirty="0" smtClean="0">
                <a:effectLst/>
              </a:rPr>
              <a:t/>
            </a:r>
            <a:br>
              <a:rPr lang="en-US" b="0" dirty="0" smtClean="0">
                <a:effectLst/>
              </a:rPr>
            </a:br>
            <a:r>
              <a:rPr lang="en-US" dirty="0"/>
              <a:t>My system is money and money in </a:t>
            </a:r>
            <a:r>
              <a:rPr lang="en-US" dirty="0" err="1"/>
              <a:t>Havestlandia</a:t>
            </a:r>
            <a:r>
              <a:rPr lang="en-US" dirty="0"/>
              <a:t> is how you will survive. It’s because that people buy food with money so they don’t starve. Also people need money to buy houses for shelter. Then you would need money for clothes so you can eat at restaurants, get jobs, and not get arrested and a ton of other reasons. So you would want to keep it safe and that why my structure is a bank.</a:t>
            </a:r>
            <a:endParaRPr lang="en-US" b="0" dirty="0" smtClean="0">
              <a:effectLst/>
            </a:endParaRPr>
          </a:p>
          <a:p>
            <a:r>
              <a:rPr lang="en-US" b="0" dirty="0" smtClean="0">
                <a:effectLst/>
              </a:rPr>
              <a:t/>
            </a:r>
            <a:br>
              <a:rPr lang="en-US" b="0" dirty="0" smtClean="0">
                <a:effectLst/>
              </a:rPr>
            </a:br>
            <a:r>
              <a:rPr lang="en-US" dirty="0"/>
              <a:t>My problem is counterfeit money because it is fake but they look exactly the same as real money. So is you gave counterfeit money to the bank and you buy stuff with a credit card it like it was free and no one would get paid and that’s a bad thing. Also if you got caught using fake money you would get arrested. So I came up that we should use special money pens on every bill. </a:t>
            </a:r>
            <a:endParaRPr lang="en-US" b="0" dirty="0" smtClean="0">
              <a:effectLst/>
            </a:endParaRPr>
          </a:p>
        </p:txBody>
      </p:sp>
    </p:spTree>
    <p:extLst>
      <p:ext uri="{BB962C8B-B14F-4D97-AF65-F5344CB8AC3E}">
        <p14:creationId xmlns:p14="http://schemas.microsoft.com/office/powerpoint/2010/main" val="624794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7140416"/>
          </a:xfrm>
          <a:prstGeom prst="rect">
            <a:avLst/>
          </a:prstGeom>
        </p:spPr>
        <p:txBody>
          <a:bodyPr wrap="square">
            <a:spAutoFit/>
          </a:bodyPr>
          <a:lstStyle/>
          <a:p>
            <a:pPr algn="ctr"/>
            <a:r>
              <a:rPr lang="en-US" b="1" u="sng" dirty="0"/>
              <a:t>Isaac’s Town Hall</a:t>
            </a:r>
            <a:endParaRPr lang="en-US" b="0" dirty="0" smtClean="0">
              <a:effectLst/>
            </a:endParaRPr>
          </a:p>
          <a:p>
            <a:pPr algn="ctr"/>
            <a:r>
              <a:rPr lang="en-US" b="1" dirty="0" err="1"/>
              <a:t>By:Aleyna</a:t>
            </a:r>
            <a:r>
              <a:rPr lang="en-US" b="1" dirty="0"/>
              <a:t> </a:t>
            </a:r>
            <a:r>
              <a:rPr lang="en-US" b="1" dirty="0" smtClean="0"/>
              <a:t>Medrano</a:t>
            </a:r>
            <a:r>
              <a:rPr lang="en-US" dirty="0"/>
              <a:t> </a:t>
            </a:r>
            <a:r>
              <a:rPr lang="en-US" b="1" dirty="0" smtClean="0"/>
              <a:t>&amp;</a:t>
            </a:r>
            <a:r>
              <a:rPr lang="en-US" dirty="0" smtClean="0"/>
              <a:t> </a:t>
            </a:r>
            <a:r>
              <a:rPr lang="en-US" b="1" dirty="0" smtClean="0"/>
              <a:t>Gaurav </a:t>
            </a:r>
            <a:r>
              <a:rPr lang="en-US" b="1" dirty="0" err="1"/>
              <a:t>Dhanju</a:t>
            </a:r>
            <a:endParaRPr lang="en-US" b="0" dirty="0" smtClean="0">
              <a:effectLst/>
            </a:endParaRPr>
          </a:p>
          <a:p>
            <a:r>
              <a:rPr lang="en-US" b="0" dirty="0" smtClean="0">
                <a:effectLst/>
              </a:rPr>
              <a:t/>
            </a:r>
            <a:br>
              <a:rPr lang="en-US" b="0" dirty="0" smtClean="0">
                <a:effectLst/>
              </a:rPr>
            </a:br>
            <a:r>
              <a:rPr lang="en-US" sz="1600" dirty="0"/>
              <a:t>I am here to present you the Isaac’s Town Hall. Our town hall will help the community a lot in many ways.</a:t>
            </a:r>
            <a:endParaRPr lang="en-US" sz="1600" b="0" dirty="0" smtClean="0">
              <a:effectLst/>
            </a:endParaRPr>
          </a:p>
          <a:p>
            <a:r>
              <a:rPr lang="en-US" sz="1600" b="0" dirty="0" smtClean="0">
                <a:effectLst/>
              </a:rPr>
              <a:t/>
            </a:r>
            <a:br>
              <a:rPr lang="en-US" sz="1600" b="0" dirty="0" smtClean="0">
                <a:effectLst/>
              </a:rPr>
            </a:br>
            <a:r>
              <a:rPr lang="en-US" sz="1600" dirty="0"/>
              <a:t>Our town hall will keep our city well rounded.  The town hall will have three floors.  Our first floor will have a area for people to ask our city council members anything.  The second floor will have our city council members offices along with a area for decision making.  The third floor will have personal documents along with personal and equipment .  We will help our city with all our problems. </a:t>
            </a:r>
            <a:endParaRPr lang="en-US" sz="1600" b="0" dirty="0" smtClean="0">
              <a:effectLst/>
            </a:endParaRPr>
          </a:p>
          <a:p>
            <a:r>
              <a:rPr lang="en-US" sz="1600" b="0" dirty="0" smtClean="0">
                <a:effectLst/>
              </a:rPr>
              <a:t/>
            </a:r>
            <a:br>
              <a:rPr lang="en-US" sz="1600" b="0" dirty="0" smtClean="0">
                <a:effectLst/>
              </a:rPr>
            </a:br>
            <a:r>
              <a:rPr lang="en-US" sz="1600" dirty="0"/>
              <a:t>Our town hall will help our city by creating an app that will give our community equal representation of yourself so you can vote from anywhere at anytime. This app will impact our community over time by keeping you in touch with the government, it will also help when asking the government questions you have. The app will also keep everything organized. Also you will have a password on your profile on the app.</a:t>
            </a:r>
            <a:endParaRPr lang="en-US" sz="1600" b="0" dirty="0" smtClean="0">
              <a:effectLst/>
            </a:endParaRPr>
          </a:p>
          <a:p>
            <a:r>
              <a:rPr lang="en-US" sz="1600" dirty="0"/>
              <a:t>Our town hall has changed over time a lot. We first started off with a blank mind, then we thought of an app that would give you equal rights to vote and keep you in touch with the government any time. We got this idea knowing that some people have to go to town hall very often also we got this idea from current technology trend.   </a:t>
            </a:r>
            <a:endParaRPr lang="en-US" sz="1600" b="0" dirty="0" smtClean="0">
              <a:effectLst/>
            </a:endParaRPr>
          </a:p>
          <a:p>
            <a:endParaRPr lang="en-US" sz="1600" dirty="0" smtClean="0"/>
          </a:p>
          <a:p>
            <a:r>
              <a:rPr lang="en-US" sz="1600" dirty="0" smtClean="0"/>
              <a:t>This </a:t>
            </a:r>
            <a:r>
              <a:rPr lang="en-US" sz="1600" dirty="0"/>
              <a:t>is the one and only Isaac’s Town Hall. Making the community a better place. Kris </a:t>
            </a:r>
            <a:r>
              <a:rPr lang="en-US" sz="1600" dirty="0" err="1"/>
              <a:t>Carr</a:t>
            </a:r>
            <a:r>
              <a:rPr lang="en-US" sz="1600" dirty="0"/>
              <a:t> once said,” It’s not about finding your voice, it’s about giving yourself permission to use your voice.” Once a man said,” Don’t shush your inner voice, it’s who you really are.” </a:t>
            </a:r>
            <a:endParaRPr lang="en-US" sz="1600" b="0" dirty="0" smtClean="0">
              <a:effectLst/>
            </a:endParaRPr>
          </a:p>
          <a:p>
            <a:r>
              <a:rPr lang="en-US" dirty="0" smtClean="0"/>
              <a:t/>
            </a:r>
            <a:br>
              <a:rPr lang="en-US" dirty="0" smtClean="0"/>
            </a:br>
            <a:endParaRPr lang="en-US" dirty="0"/>
          </a:p>
        </p:txBody>
      </p:sp>
    </p:spTree>
    <p:extLst>
      <p:ext uri="{BB962C8B-B14F-4D97-AF65-F5344CB8AC3E}">
        <p14:creationId xmlns:p14="http://schemas.microsoft.com/office/powerpoint/2010/main" val="4250610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392"/>
            <a:ext cx="8229600" cy="6226208"/>
          </a:xfrm>
        </p:spPr>
        <p:txBody>
          <a:bodyPr>
            <a:normAutofit fontScale="25000" lnSpcReduction="20000"/>
          </a:bodyPr>
          <a:lstStyle/>
          <a:p>
            <a:pPr marL="64008" indent="0">
              <a:buNone/>
            </a:pPr>
            <a:r>
              <a:rPr lang="en-US" sz="7200" b="1" u="sng" dirty="0" err="1"/>
              <a:t>Harvestlandia</a:t>
            </a:r>
            <a:r>
              <a:rPr lang="en-US" sz="7200" b="1" u="sng" dirty="0"/>
              <a:t> Homes</a:t>
            </a:r>
            <a:endParaRPr lang="en-US" sz="7200" dirty="0"/>
          </a:p>
          <a:p>
            <a:pPr marL="64008" indent="0">
              <a:buNone/>
            </a:pPr>
            <a:r>
              <a:rPr lang="en-US" sz="7200" dirty="0" smtClean="0"/>
              <a:t>Jaspreet </a:t>
            </a:r>
          </a:p>
          <a:p>
            <a:pPr marL="64008" indent="0">
              <a:buNone/>
            </a:pPr>
            <a:endParaRPr lang="en-US" sz="7200" dirty="0"/>
          </a:p>
          <a:p>
            <a:pPr marL="64008" indent="0">
              <a:buNone/>
            </a:pPr>
            <a:r>
              <a:rPr lang="en-US" sz="7200" dirty="0"/>
              <a:t>Where will the people of </a:t>
            </a:r>
            <a:r>
              <a:rPr lang="en-US" sz="7200" dirty="0" err="1"/>
              <a:t>Harvestville</a:t>
            </a:r>
            <a:r>
              <a:rPr lang="en-US" sz="7200" dirty="0"/>
              <a:t> live for there life? My structure is a house which will give people a place to live.  It will also give enough space for seven people to live in this house.     </a:t>
            </a:r>
            <a:endParaRPr lang="en-US" sz="7200" dirty="0"/>
          </a:p>
          <a:p>
            <a:pPr marL="64008" indent="0">
              <a:buNone/>
            </a:pPr>
            <a:r>
              <a:rPr lang="en-US" sz="7200" dirty="0"/>
              <a:t>My structure can give people of </a:t>
            </a:r>
            <a:r>
              <a:rPr lang="en-US" sz="7200" dirty="0" err="1"/>
              <a:t>Harvestville</a:t>
            </a:r>
            <a:r>
              <a:rPr lang="en-US" sz="7200" dirty="0"/>
              <a:t> a place to live for not to much money. This will be a low cost home that any body can afford. The houses will be side to side with four rows. It will be made with low cost items so the house will cost less to make build and sell. Also it will be a five bedroom house with three bathrooms. </a:t>
            </a:r>
            <a:endParaRPr lang="en-US" sz="7200" dirty="0"/>
          </a:p>
          <a:p>
            <a:pPr marL="64008" indent="0">
              <a:buNone/>
            </a:pPr>
            <a:r>
              <a:rPr lang="en-US" sz="7200" dirty="0"/>
              <a:t>My system is solar and it will help people with paying their bills. It will be monthly pay for the house and for the solar. The solar panels will be on the top of the house not standing in the way of anything. They will be normal solar panels that are on top of the house and give power to the whole </a:t>
            </a:r>
            <a:r>
              <a:rPr lang="en-US" sz="7200" dirty="0" err="1"/>
              <a:t>house.The</a:t>
            </a:r>
            <a:r>
              <a:rPr lang="en-US" sz="7200" dirty="0"/>
              <a:t> solar panels will be installed by professionals who will install them the day the hose is built.  The house will run fully on the solar panels and they will cover the entire roof.   </a:t>
            </a:r>
            <a:endParaRPr lang="en-US" sz="7200" dirty="0"/>
          </a:p>
          <a:p>
            <a:pPr marL="64008" indent="0">
              <a:buNone/>
            </a:pPr>
            <a:r>
              <a:rPr lang="en-US" sz="7200" dirty="0"/>
              <a:t/>
            </a:r>
            <a:br>
              <a:rPr lang="en-US" sz="7200" dirty="0"/>
            </a:br>
            <a:r>
              <a:rPr lang="en-US" sz="7200" dirty="0"/>
              <a:t>My problem is price because I know that houses are expensive for some people. The owner will be pay for the solar with the house. The solar will be included in the cost of the home because the home will be low cost and the solar will make the house way more worth it. Solar power will help because that lowers the electricity bill.  The </a:t>
            </a:r>
            <a:r>
              <a:rPr lang="en-US" sz="7200" dirty="0" err="1"/>
              <a:t>the</a:t>
            </a:r>
            <a:r>
              <a:rPr lang="en-US" sz="7200" dirty="0"/>
              <a:t> bill for solar panels will be less than the price for regular electricity.  The bill monthly will be about twenty dollars a month.  </a:t>
            </a:r>
            <a:endParaRPr lang="en-US" sz="7200" dirty="0"/>
          </a:p>
          <a:p>
            <a:pPr marL="64008" indent="0">
              <a:buNone/>
            </a:pPr>
            <a:r>
              <a:rPr lang="en-US" sz="7200" dirty="0"/>
              <a:t>This homes will be have people living in them in a instant.  These homes will give the people a great home to live in.</a:t>
            </a:r>
            <a:endParaRPr lang="en-US" sz="7200" dirty="0"/>
          </a:p>
          <a:p>
            <a:r>
              <a:rPr lang="en-US" dirty="0"/>
              <a:t/>
            </a:r>
            <a:br>
              <a:rPr lang="en-US" dirty="0"/>
            </a:br>
            <a:endParaRPr lang="en-US" dirty="0"/>
          </a:p>
        </p:txBody>
      </p:sp>
    </p:spTree>
    <p:extLst>
      <p:ext uri="{BB962C8B-B14F-4D97-AF65-F5344CB8AC3E}">
        <p14:creationId xmlns:p14="http://schemas.microsoft.com/office/powerpoint/2010/main" val="2740117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81000"/>
            <a:ext cx="8686800" cy="6370975"/>
          </a:xfrm>
          <a:prstGeom prst="rect">
            <a:avLst/>
          </a:prstGeom>
        </p:spPr>
        <p:txBody>
          <a:bodyPr wrap="square">
            <a:spAutoFit/>
          </a:bodyPr>
          <a:lstStyle/>
          <a:p>
            <a:pPr algn="ctr"/>
            <a:r>
              <a:rPr lang="en-US" sz="1200" b="1" dirty="0"/>
              <a:t>By Kaitlin Loudermilk</a:t>
            </a:r>
            <a:endParaRPr lang="en-US" sz="1200" b="0" dirty="0" smtClean="0">
              <a:effectLst/>
            </a:endParaRPr>
          </a:p>
          <a:p>
            <a:pPr algn="ctr"/>
            <a:r>
              <a:rPr lang="en-US" sz="1200" b="1" dirty="0"/>
              <a:t>Harvest #</a:t>
            </a:r>
            <a:r>
              <a:rPr lang="en-US" sz="1200" b="1" dirty="0" smtClean="0"/>
              <a:t>1</a:t>
            </a:r>
            <a:r>
              <a:rPr lang="en-US" sz="1200" b="0" dirty="0" smtClean="0">
                <a:effectLst/>
              </a:rPr>
              <a:t/>
            </a:r>
            <a:br>
              <a:rPr lang="en-US" sz="1200" b="0" dirty="0" smtClean="0">
                <a:effectLst/>
              </a:rPr>
            </a:br>
            <a:r>
              <a:rPr lang="en-US" sz="1200" b="1" dirty="0"/>
              <a:t>Did you know that you can help people not get obese? </a:t>
            </a:r>
            <a:endParaRPr lang="en-US" sz="1200" b="0" dirty="0" smtClean="0">
              <a:effectLst/>
            </a:endParaRPr>
          </a:p>
          <a:p>
            <a:pPr algn="ctr"/>
            <a:r>
              <a:rPr lang="en-US" sz="1200" b="1" dirty="0"/>
              <a:t>My structure is a restaurant. </a:t>
            </a:r>
            <a:endParaRPr lang="en-US" sz="1200" b="0" dirty="0" smtClean="0">
              <a:effectLst/>
            </a:endParaRPr>
          </a:p>
          <a:p>
            <a:pPr algn="ctr"/>
            <a:r>
              <a:rPr lang="en-US" sz="1200" b="1" dirty="0"/>
              <a:t>My restaurant may impact the city by having varieties of food, </a:t>
            </a:r>
            <a:endParaRPr lang="en-US" sz="1200" b="1" dirty="0" smtClean="0"/>
          </a:p>
          <a:p>
            <a:pPr algn="ctr"/>
            <a:r>
              <a:rPr lang="en-US" sz="1200" b="1" dirty="0" smtClean="0"/>
              <a:t>and </a:t>
            </a:r>
            <a:r>
              <a:rPr lang="en-US" sz="1200" b="1" dirty="0"/>
              <a:t> will have healthy foods so people don’t get obese. </a:t>
            </a:r>
            <a:endParaRPr lang="en-US" sz="1200" b="0" dirty="0" smtClean="0">
              <a:effectLst/>
            </a:endParaRPr>
          </a:p>
          <a:p>
            <a:pPr algn="ctr"/>
            <a:r>
              <a:rPr lang="en-US" sz="1200" b="1" dirty="0"/>
              <a:t>My structure will be 2 floors tall.</a:t>
            </a:r>
            <a:endParaRPr lang="en-US" sz="1200" b="0" dirty="0" smtClean="0">
              <a:effectLst/>
            </a:endParaRPr>
          </a:p>
          <a:p>
            <a:pPr algn="ctr"/>
            <a:r>
              <a:rPr lang="en-US" sz="1200" b="1" dirty="0"/>
              <a:t>On the first floor, there will be tables that can seat 2-8 people. </a:t>
            </a:r>
            <a:endParaRPr lang="en-US" sz="1200" b="0" dirty="0" smtClean="0">
              <a:effectLst/>
            </a:endParaRPr>
          </a:p>
          <a:p>
            <a:pPr algn="ctr"/>
            <a:r>
              <a:rPr lang="en-US" sz="1200" b="1" dirty="0"/>
              <a:t>There will also be tables that seat 2 or 4 people.</a:t>
            </a:r>
            <a:endParaRPr lang="en-US" sz="1200" b="0" dirty="0" smtClean="0">
              <a:effectLst/>
            </a:endParaRPr>
          </a:p>
          <a:p>
            <a:pPr algn="ctr"/>
            <a:r>
              <a:rPr lang="en-US" sz="1200" b="1" dirty="0"/>
              <a:t>On the second floor, there will be tables for parties.</a:t>
            </a:r>
            <a:endParaRPr lang="en-US" sz="1200" b="0" dirty="0" smtClean="0">
              <a:effectLst/>
            </a:endParaRPr>
          </a:p>
          <a:p>
            <a:pPr algn="ctr"/>
            <a:r>
              <a:rPr lang="en-US" sz="1200" b="1" dirty="0"/>
              <a:t>Those tables will seat 9-15 people.</a:t>
            </a:r>
            <a:endParaRPr lang="en-US" sz="1200" b="0" dirty="0" smtClean="0">
              <a:effectLst/>
            </a:endParaRPr>
          </a:p>
          <a:p>
            <a:pPr algn="ctr"/>
            <a:r>
              <a:rPr lang="en-US" sz="1200" b="1" dirty="0"/>
              <a:t>There will be 6 party tables.</a:t>
            </a:r>
            <a:endParaRPr lang="en-US" sz="1200" b="0" dirty="0" smtClean="0">
              <a:effectLst/>
            </a:endParaRPr>
          </a:p>
          <a:p>
            <a:pPr algn="ctr"/>
            <a:r>
              <a:rPr lang="en-US" sz="1200" b="1" dirty="0"/>
              <a:t>There will also be a stage for entertaining.</a:t>
            </a:r>
            <a:endParaRPr lang="en-US" sz="1200" b="0" dirty="0" smtClean="0">
              <a:effectLst/>
            </a:endParaRPr>
          </a:p>
          <a:p>
            <a:pPr algn="ctr"/>
            <a:r>
              <a:rPr lang="en-US" sz="1200" b="0" dirty="0" smtClean="0">
                <a:effectLst/>
              </a:rPr>
              <a:t/>
            </a:r>
            <a:br>
              <a:rPr lang="en-US" sz="1200" b="0" dirty="0" smtClean="0">
                <a:effectLst/>
              </a:rPr>
            </a:br>
            <a:r>
              <a:rPr lang="en-US" sz="1200" b="1" dirty="0"/>
              <a:t>My system is menu.</a:t>
            </a:r>
            <a:endParaRPr lang="en-US" sz="1200" b="0" dirty="0" smtClean="0">
              <a:effectLst/>
            </a:endParaRPr>
          </a:p>
          <a:p>
            <a:pPr algn="ctr"/>
            <a:r>
              <a:rPr lang="en-US" sz="1200" b="1" dirty="0"/>
              <a:t>I chose menu as my system because my problem is obesity.</a:t>
            </a:r>
            <a:endParaRPr lang="en-US" sz="1200" b="0" dirty="0" smtClean="0">
              <a:effectLst/>
            </a:endParaRPr>
          </a:p>
          <a:p>
            <a:pPr algn="ctr"/>
            <a:r>
              <a:rPr lang="en-US" sz="1200" b="1" dirty="0"/>
              <a:t>That is why I chose to have healthy foods in my restaurant.</a:t>
            </a:r>
            <a:endParaRPr lang="en-US" sz="1200" b="0" dirty="0" smtClean="0">
              <a:effectLst/>
            </a:endParaRPr>
          </a:p>
          <a:p>
            <a:pPr algn="ctr"/>
            <a:r>
              <a:rPr lang="en-US" sz="1200" b="1" dirty="0"/>
              <a:t>I will have fresh fruits and veggies</a:t>
            </a:r>
            <a:endParaRPr lang="en-US" sz="1200" b="0" dirty="0" smtClean="0">
              <a:effectLst/>
            </a:endParaRPr>
          </a:p>
          <a:p>
            <a:pPr algn="ctr"/>
            <a:r>
              <a:rPr lang="en-US" sz="1200" b="1" dirty="0"/>
              <a:t>Like potatoes, carrots, broccoli and cauliflower,</a:t>
            </a:r>
            <a:endParaRPr lang="en-US" sz="1200" b="0" dirty="0" smtClean="0">
              <a:effectLst/>
            </a:endParaRPr>
          </a:p>
          <a:p>
            <a:pPr algn="ctr"/>
            <a:r>
              <a:rPr lang="en-US" sz="1200" b="1" dirty="0"/>
              <a:t>Strawberries, blueberries, etc. </a:t>
            </a:r>
            <a:endParaRPr lang="en-US" sz="1200" b="0" dirty="0" smtClean="0">
              <a:effectLst/>
            </a:endParaRPr>
          </a:p>
          <a:p>
            <a:pPr algn="ctr"/>
            <a:r>
              <a:rPr lang="en-US" sz="1200" b="1" dirty="0"/>
              <a:t>If people come to my restaurant,</a:t>
            </a:r>
            <a:endParaRPr lang="en-US" sz="1200" b="0" dirty="0" smtClean="0">
              <a:effectLst/>
            </a:endParaRPr>
          </a:p>
          <a:p>
            <a:pPr algn="ctr"/>
            <a:r>
              <a:rPr lang="en-US" sz="1200" b="1" dirty="0"/>
              <a:t>they are more likely to choose more healthy</a:t>
            </a:r>
            <a:endParaRPr lang="en-US" sz="1200" b="0" dirty="0" smtClean="0">
              <a:effectLst/>
            </a:endParaRPr>
          </a:p>
          <a:p>
            <a:pPr algn="ctr"/>
            <a:r>
              <a:rPr lang="en-US" sz="1200" b="1" dirty="0"/>
              <a:t>foods over fast food.                                                  </a:t>
            </a:r>
            <a:endParaRPr lang="en-US" sz="1200" b="0" dirty="0" smtClean="0">
              <a:effectLst/>
            </a:endParaRPr>
          </a:p>
          <a:p>
            <a:pPr algn="ctr"/>
            <a:r>
              <a:rPr lang="en-US" sz="1200" b="1" dirty="0"/>
              <a:t>My problem is obesity.</a:t>
            </a:r>
            <a:endParaRPr lang="en-US" sz="1200" b="0" dirty="0" smtClean="0">
              <a:effectLst/>
            </a:endParaRPr>
          </a:p>
          <a:p>
            <a:pPr algn="ctr"/>
            <a:r>
              <a:rPr lang="en-US" sz="1200" b="1" dirty="0"/>
              <a:t>Obesity is when people eat too much of</a:t>
            </a:r>
            <a:endParaRPr lang="en-US" sz="1200" b="0" dirty="0" smtClean="0">
              <a:effectLst/>
            </a:endParaRPr>
          </a:p>
          <a:p>
            <a:pPr algn="ctr"/>
            <a:r>
              <a:rPr lang="en-US" sz="1200" b="1" dirty="0"/>
              <a:t>unhealthy food and get too big.</a:t>
            </a:r>
            <a:endParaRPr lang="en-US" sz="1200" b="0" dirty="0" smtClean="0">
              <a:effectLst/>
            </a:endParaRPr>
          </a:p>
          <a:p>
            <a:pPr algn="ctr"/>
            <a:r>
              <a:rPr lang="en-US" sz="1200" b="1" dirty="0"/>
              <a:t>People becoming obese is a big problem.</a:t>
            </a:r>
            <a:endParaRPr lang="en-US" sz="1200" b="0" dirty="0" smtClean="0">
              <a:effectLst/>
            </a:endParaRPr>
          </a:p>
          <a:p>
            <a:pPr algn="ctr"/>
            <a:r>
              <a:rPr lang="en-US" sz="1200" b="1" dirty="0"/>
              <a:t>My restaurant will help prevent that.</a:t>
            </a:r>
            <a:endParaRPr lang="en-US" sz="1200" b="0" dirty="0" smtClean="0">
              <a:effectLst/>
            </a:endParaRPr>
          </a:p>
          <a:p>
            <a:pPr algn="ctr"/>
            <a:r>
              <a:rPr lang="en-US" sz="1200" b="1" dirty="0"/>
              <a:t>It will have more health foods that</a:t>
            </a:r>
            <a:endParaRPr lang="en-US" sz="1200" b="0" dirty="0" smtClean="0">
              <a:effectLst/>
            </a:endParaRPr>
          </a:p>
          <a:p>
            <a:pPr algn="ctr"/>
            <a:r>
              <a:rPr lang="en-US" sz="1200" b="1" dirty="0"/>
              <a:t>might change people’s minds </a:t>
            </a:r>
            <a:endParaRPr lang="en-US" sz="1200" b="0" dirty="0" smtClean="0">
              <a:effectLst/>
            </a:endParaRPr>
          </a:p>
          <a:p>
            <a:pPr algn="ctr"/>
            <a:r>
              <a:rPr lang="en-US" sz="1200" b="1" dirty="0"/>
              <a:t>about eating fast food.</a:t>
            </a:r>
            <a:endParaRPr lang="en-US" sz="1200" b="0" dirty="0" smtClean="0">
              <a:effectLst/>
            </a:endParaRPr>
          </a:p>
          <a:p>
            <a:pPr algn="ctr"/>
            <a:r>
              <a:rPr lang="en-US" sz="1200" b="1" dirty="0"/>
              <a:t>Finally, I think my restaurant will impact</a:t>
            </a:r>
            <a:endParaRPr lang="en-US" sz="1200" b="0" dirty="0" smtClean="0">
              <a:effectLst/>
            </a:endParaRPr>
          </a:p>
          <a:p>
            <a:pPr algn="ctr"/>
            <a:r>
              <a:rPr lang="en-US" sz="1200" b="1" dirty="0"/>
              <a:t>the community in many different ways.    </a:t>
            </a:r>
            <a:endParaRPr lang="en-US" sz="1200" b="0" dirty="0" smtClean="0">
              <a:effectLst/>
            </a:endParaRPr>
          </a:p>
          <a:p>
            <a:pPr algn="ctr"/>
            <a:r>
              <a:rPr lang="en-US" sz="1200" b="1" dirty="0"/>
              <a:t>This is my structure, system, and problem</a:t>
            </a:r>
            <a:r>
              <a:rPr lang="en-US" sz="1200" b="1" dirty="0" smtClean="0"/>
              <a:t>.</a:t>
            </a:r>
            <a:endParaRPr lang="en-US" sz="1200" b="0" dirty="0" smtClean="0">
              <a:effectLst/>
            </a:endParaRPr>
          </a:p>
        </p:txBody>
      </p:sp>
    </p:spTree>
    <p:extLst>
      <p:ext uri="{BB962C8B-B14F-4D97-AF65-F5344CB8AC3E}">
        <p14:creationId xmlns:p14="http://schemas.microsoft.com/office/powerpoint/2010/main" val="30822917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37</TotalTime>
  <Words>563</Words>
  <Application>Microsoft Office PowerPoint</Application>
  <PresentationFormat>On-screen Show (4:3)</PresentationFormat>
  <Paragraphs>140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Verve</vt:lpstr>
      <vt:lpstr>HARVESTLANDIA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HARVESTLANDIA</dc:title>
  <dc:creator>Jane Isaac</dc:creator>
  <cp:lastModifiedBy>Jane Isaac</cp:lastModifiedBy>
  <cp:revision>4</cp:revision>
  <dcterms:created xsi:type="dcterms:W3CDTF">2016-05-22T23:33:06Z</dcterms:created>
  <dcterms:modified xsi:type="dcterms:W3CDTF">2016-05-23T00:10:24Z</dcterms:modified>
</cp:coreProperties>
</file>